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5" r:id="rId5"/>
    <p:sldId id="333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317" r:id="rId29"/>
    <p:sldId id="334" r:id="rId30"/>
    <p:sldId id="318" r:id="rId31"/>
    <p:sldId id="323" r:id="rId32"/>
    <p:sldId id="324" r:id="rId33"/>
    <p:sldId id="322" r:id="rId34"/>
    <p:sldId id="319" r:id="rId35"/>
    <p:sldId id="320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289" r:id="rId45"/>
  </p:sldIdLst>
  <p:sldSz cx="24384000" cy="13716000"/>
  <p:notesSz cx="6858000" cy="9144000"/>
  <p:embeddedFontLst>
    <p:embeddedFont>
      <p:font typeface="OCRB" panose="020B0609020202020204" pitchFamily="49" charset="0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ExtraBold" panose="020B0906030804020204" pitchFamily="34" charset="0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italic r:id="rId56"/>
    </p:embeddedFont>
    <p:embeddedFont>
      <p:font typeface="Open Sans Semibold" panose="020B0706030804020204" pitchFamily="34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E927D-8045-C04F-A45C-8669ECA58A6E}" v="354" dt="2023-12-18T02:31:37.77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2" autoAdjust="0"/>
    <p:restoredTop sz="95840"/>
  </p:normalViewPr>
  <p:slideViewPr>
    <p:cSldViewPr snapToGrid="0" snapToObjects="1">
      <p:cViewPr>
        <p:scale>
          <a:sx n="25" d="100"/>
          <a:sy n="25" d="100"/>
        </p:scale>
        <p:origin x="1398" y="4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g Prasetyo" userId="d2bf56b7-245b-438e-9310-f7cdc03e2f43" providerId="ADAL" clId="{1A5E927D-8045-C04F-A45C-8669ECA58A6E}"/>
    <pc:docChg chg="undo redo custSel addSld delSld modSld sldOrd">
      <pc:chgData name="Anang Prasetyo" userId="d2bf56b7-245b-438e-9310-f7cdc03e2f43" providerId="ADAL" clId="{1A5E927D-8045-C04F-A45C-8669ECA58A6E}" dt="2023-12-19T01:50:05.634" v="1646" actId="179"/>
      <pc:docMkLst>
        <pc:docMk/>
      </pc:docMkLst>
      <pc:sldChg chg="modSp mod">
        <pc:chgData name="Anang Prasetyo" userId="d2bf56b7-245b-438e-9310-f7cdc03e2f43" providerId="ADAL" clId="{1A5E927D-8045-C04F-A45C-8669ECA58A6E}" dt="2023-12-17T23:17:09.708" v="131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1A5E927D-8045-C04F-A45C-8669ECA58A6E}" dt="2023-12-17T22:42:30.625" v="22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1A5E927D-8045-C04F-A45C-8669ECA58A6E}" dt="2023-12-17T23:17:09.708" v="131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1A5E927D-8045-C04F-A45C-8669ECA58A6E}" dt="2023-12-17T23:02:39.794" v="82" actId="20577"/>
        <pc:sldMkLst>
          <pc:docMk/>
          <pc:sldMk cId="831332263" sldId="258"/>
        </pc:sldMkLst>
        <pc:spChg chg="mod">
          <ac:chgData name="Anang Prasetyo" userId="d2bf56b7-245b-438e-9310-f7cdc03e2f43" providerId="ADAL" clId="{1A5E927D-8045-C04F-A45C-8669ECA58A6E}" dt="2023-12-17T23:02:39.794" v="82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del">
        <pc:chgData name="Anang Prasetyo" userId="d2bf56b7-245b-438e-9310-f7cdc03e2f43" providerId="ADAL" clId="{1A5E927D-8045-C04F-A45C-8669ECA58A6E}" dt="2023-12-17T23:02:49.149" v="83" actId="2696"/>
        <pc:sldMkLst>
          <pc:docMk/>
          <pc:sldMk cId="109916884" sldId="259"/>
        </pc:sldMkLst>
      </pc:sldChg>
      <pc:sldChg chg="modSp mod">
        <pc:chgData name="Anang Prasetyo" userId="d2bf56b7-245b-438e-9310-f7cdc03e2f43" providerId="ADAL" clId="{1A5E927D-8045-C04F-A45C-8669ECA58A6E}" dt="2023-12-19T01:50:05.634" v="1646" actId="179"/>
        <pc:sldMkLst>
          <pc:docMk/>
          <pc:sldMk cId="1006904840" sldId="265"/>
        </pc:sldMkLst>
        <pc:spChg chg="mod">
          <ac:chgData name="Anang Prasetyo" userId="d2bf56b7-245b-438e-9310-f7cdc03e2f43" providerId="ADAL" clId="{1A5E927D-8045-C04F-A45C-8669ECA58A6E}" dt="2023-12-17T23:11:00.159" v="86" actId="20577"/>
          <ac:spMkLst>
            <pc:docMk/>
            <pc:sldMk cId="1006904840" sldId="265"/>
            <ac:spMk id="2" creationId="{AB6F138F-EFD5-E641-E70A-BB214EFF136D}"/>
          </ac:spMkLst>
        </pc:spChg>
        <pc:spChg chg="mod">
          <ac:chgData name="Anang Prasetyo" userId="d2bf56b7-245b-438e-9310-f7cdc03e2f43" providerId="ADAL" clId="{1A5E927D-8045-C04F-A45C-8669ECA58A6E}" dt="2023-12-17T23:20:53.179" v="189" actId="20577"/>
          <ac:spMkLst>
            <pc:docMk/>
            <pc:sldMk cId="1006904840" sldId="265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9T01:50:05.634" v="1646" actId="179"/>
          <ac:spMkLst>
            <pc:docMk/>
            <pc:sldMk cId="1006904840" sldId="265"/>
            <ac:spMk id="7" creationId="{ABEDBFB7-134F-36FB-A892-C6DFA0930D48}"/>
          </ac:spMkLst>
        </pc:spChg>
      </pc:sldChg>
      <pc:sldChg chg="modSp mod">
        <pc:chgData name="Anang Prasetyo" userId="d2bf56b7-245b-438e-9310-f7cdc03e2f43" providerId="ADAL" clId="{1A5E927D-8045-C04F-A45C-8669ECA58A6E}" dt="2023-12-17T23:59:23.112" v="511" actId="20577"/>
        <pc:sldMkLst>
          <pc:docMk/>
          <pc:sldMk cId="1534993027" sldId="289"/>
        </pc:sldMkLst>
        <pc:spChg chg="mod">
          <ac:chgData name="Anang Prasetyo" userId="d2bf56b7-245b-438e-9310-f7cdc03e2f43" providerId="ADAL" clId="{1A5E927D-8045-C04F-A45C-8669ECA58A6E}" dt="2023-12-17T23:59:23.112" v="511" actId="20577"/>
          <ac:spMkLst>
            <pc:docMk/>
            <pc:sldMk cId="1534993027" sldId="289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1A5E927D-8045-C04F-A45C-8669ECA58A6E}" dt="2023-12-19T01:49:05.676" v="1645" actId="14100"/>
        <pc:sldMkLst>
          <pc:docMk/>
          <pc:sldMk cId="1253421023" sldId="293"/>
        </pc:sldMkLst>
        <pc:spChg chg="mod">
          <ac:chgData name="Anang Prasetyo" userId="d2bf56b7-245b-438e-9310-f7cdc03e2f43" providerId="ADAL" clId="{1A5E927D-8045-C04F-A45C-8669ECA58A6E}" dt="2023-12-17T23:17:24.327" v="141" actId="20577"/>
          <ac:spMkLst>
            <pc:docMk/>
            <pc:sldMk cId="1253421023" sldId="293"/>
            <ac:spMk id="2" creationId="{AB6F138F-EFD5-E641-E70A-BB214EFF136D}"/>
          </ac:spMkLst>
        </pc:spChg>
        <pc:spChg chg="mod">
          <ac:chgData name="Anang Prasetyo" userId="d2bf56b7-245b-438e-9310-f7cdc03e2f43" providerId="ADAL" clId="{1A5E927D-8045-C04F-A45C-8669ECA58A6E}" dt="2023-12-17T23:17:27.324" v="142" actId="20577"/>
          <ac:spMkLst>
            <pc:docMk/>
            <pc:sldMk cId="1253421023" sldId="293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9T01:49:05.676" v="1645" actId="14100"/>
          <ac:spMkLst>
            <pc:docMk/>
            <pc:sldMk cId="1253421023" sldId="293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1A5E927D-8045-C04F-A45C-8669ECA58A6E}" dt="2023-12-17T23:22:44.481" v="226" actId="20577"/>
        <pc:sldMkLst>
          <pc:docMk/>
          <pc:sldMk cId="665234065" sldId="294"/>
        </pc:sldMkLst>
        <pc:spChg chg="mod">
          <ac:chgData name="Anang Prasetyo" userId="d2bf56b7-245b-438e-9310-f7cdc03e2f43" providerId="ADAL" clId="{1A5E927D-8045-C04F-A45C-8669ECA58A6E}" dt="2023-12-17T23:21:20.244" v="200" actId="20577"/>
          <ac:spMkLst>
            <pc:docMk/>
            <pc:sldMk cId="665234065" sldId="294"/>
            <ac:spMk id="2" creationId="{AB6F138F-EFD5-E641-E70A-BB214EFF136D}"/>
          </ac:spMkLst>
        </pc:spChg>
        <pc:spChg chg="mod">
          <ac:chgData name="Anang Prasetyo" userId="d2bf56b7-245b-438e-9310-f7cdc03e2f43" providerId="ADAL" clId="{1A5E927D-8045-C04F-A45C-8669ECA58A6E}" dt="2023-12-17T23:21:24.239" v="209" actId="20577"/>
          <ac:spMkLst>
            <pc:docMk/>
            <pc:sldMk cId="665234065" sldId="294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7T23:22:44.481" v="226" actId="20577"/>
          <ac:spMkLst>
            <pc:docMk/>
            <pc:sldMk cId="665234065" sldId="294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1A5E927D-8045-C04F-A45C-8669ECA58A6E}" dt="2023-12-17T23:24:45.915" v="245" actId="2710"/>
        <pc:sldMkLst>
          <pc:docMk/>
          <pc:sldMk cId="1352641637" sldId="295"/>
        </pc:sldMkLst>
        <pc:spChg chg="mod">
          <ac:chgData name="Anang Prasetyo" userId="d2bf56b7-245b-438e-9310-f7cdc03e2f43" providerId="ADAL" clId="{1A5E927D-8045-C04F-A45C-8669ECA58A6E}" dt="2023-12-17T23:24:45.915" v="245" actId="2710"/>
          <ac:spMkLst>
            <pc:docMk/>
            <pc:sldMk cId="1352641637" sldId="295"/>
            <ac:spMk id="7" creationId="{ABEDBFB7-134F-36FB-A892-C6DFA0930D48}"/>
          </ac:spMkLst>
        </pc:spChg>
      </pc:sldChg>
      <pc:sldChg chg="addSp delSp modSp add mod">
        <pc:chgData name="Anang Prasetyo" userId="d2bf56b7-245b-438e-9310-f7cdc03e2f43" providerId="ADAL" clId="{1A5E927D-8045-C04F-A45C-8669ECA58A6E}" dt="2023-12-17T23:45:08.734" v="345" actId="2711"/>
        <pc:sldMkLst>
          <pc:docMk/>
          <pc:sldMk cId="3797008159" sldId="296"/>
        </pc:sldMkLst>
        <pc:spChg chg="add del mod">
          <ac:chgData name="Anang Prasetyo" userId="d2bf56b7-245b-438e-9310-f7cdc03e2f43" providerId="ADAL" clId="{1A5E927D-8045-C04F-A45C-8669ECA58A6E}" dt="2023-12-17T23:25:26.473" v="248" actId="478"/>
          <ac:spMkLst>
            <pc:docMk/>
            <pc:sldMk cId="3797008159" sldId="296"/>
            <ac:spMk id="5" creationId="{B36709C8-45B3-87E0-06C6-11B89C080CC1}"/>
          </ac:spMkLst>
        </pc:spChg>
        <pc:spChg chg="add del mod">
          <ac:chgData name="Anang Prasetyo" userId="d2bf56b7-245b-438e-9310-f7cdc03e2f43" providerId="ADAL" clId="{1A5E927D-8045-C04F-A45C-8669ECA58A6E}" dt="2023-12-17T23:25:46.300" v="252" actId="478"/>
          <ac:spMkLst>
            <pc:docMk/>
            <pc:sldMk cId="3797008159" sldId="296"/>
            <ac:spMk id="6" creationId="{AD440457-0BA6-F7C9-F803-3E74B7B818C5}"/>
          </ac:spMkLst>
        </pc:spChg>
        <pc:spChg chg="del">
          <ac:chgData name="Anang Prasetyo" userId="d2bf56b7-245b-438e-9310-f7cdc03e2f43" providerId="ADAL" clId="{1A5E927D-8045-C04F-A45C-8669ECA58A6E}" dt="2023-12-17T23:25:24.969" v="247" actId="478"/>
          <ac:spMkLst>
            <pc:docMk/>
            <pc:sldMk cId="3797008159" sldId="296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1A5E927D-8045-C04F-A45C-8669ECA58A6E}" dt="2023-12-17T23:25:53.505" v="254"/>
          <ac:spMkLst>
            <pc:docMk/>
            <pc:sldMk cId="3797008159" sldId="296"/>
            <ac:spMk id="10" creationId="{024DD641-0134-9708-9EBD-FE5FA39D7BAD}"/>
          </ac:spMkLst>
        </pc:spChg>
        <pc:spChg chg="add mod">
          <ac:chgData name="Anang Prasetyo" userId="d2bf56b7-245b-438e-9310-f7cdc03e2f43" providerId="ADAL" clId="{1A5E927D-8045-C04F-A45C-8669ECA58A6E}" dt="2023-12-17T23:39:18.738" v="292" actId="1076"/>
          <ac:spMkLst>
            <pc:docMk/>
            <pc:sldMk cId="3797008159" sldId="296"/>
            <ac:spMk id="11" creationId="{2D8B1CBB-A9B5-2A44-24DB-961BD510C3F2}"/>
          </ac:spMkLst>
        </pc:spChg>
        <pc:spChg chg="add mod">
          <ac:chgData name="Anang Prasetyo" userId="d2bf56b7-245b-438e-9310-f7cdc03e2f43" providerId="ADAL" clId="{1A5E927D-8045-C04F-A45C-8669ECA58A6E}" dt="2023-12-17T23:45:08.734" v="345" actId="2711"/>
          <ac:spMkLst>
            <pc:docMk/>
            <pc:sldMk cId="3797008159" sldId="296"/>
            <ac:spMk id="12" creationId="{E71339AE-6124-6075-1DE3-59745E2A3933}"/>
          </ac:spMkLst>
        </pc:spChg>
        <pc:spChg chg="add del mod">
          <ac:chgData name="Anang Prasetyo" userId="d2bf56b7-245b-438e-9310-f7cdc03e2f43" providerId="ADAL" clId="{1A5E927D-8045-C04F-A45C-8669ECA58A6E}" dt="2023-12-17T23:38:08.326" v="275"/>
          <ac:spMkLst>
            <pc:docMk/>
            <pc:sldMk cId="3797008159" sldId="296"/>
            <ac:spMk id="13" creationId="{5E6668DB-C110-B7F5-3CC0-6575DEF6A7A4}"/>
          </ac:spMkLst>
        </pc:spChg>
        <pc:grpChg chg="add mod">
          <ac:chgData name="Anang Prasetyo" userId="d2bf56b7-245b-438e-9310-f7cdc03e2f43" providerId="ADAL" clId="{1A5E927D-8045-C04F-A45C-8669ECA58A6E}" dt="2023-12-17T23:39:30.192" v="295" actId="1076"/>
          <ac:grpSpMkLst>
            <pc:docMk/>
            <pc:sldMk cId="3797008159" sldId="296"/>
            <ac:grpSpMk id="14" creationId="{78868BBD-AAAF-D952-F424-69B4F1B67CB0}"/>
          </ac:grpSpMkLst>
        </pc:grpChg>
        <pc:graphicFrameChg chg="add mod">
          <ac:chgData name="Anang Prasetyo" userId="d2bf56b7-245b-438e-9310-f7cdc03e2f43" providerId="ADAL" clId="{1A5E927D-8045-C04F-A45C-8669ECA58A6E}" dt="2023-12-17T23:39:07.735" v="289" actId="1076"/>
          <ac:graphicFrameMkLst>
            <pc:docMk/>
            <pc:sldMk cId="3797008159" sldId="296"/>
            <ac:graphicFrameMk id="8" creationId="{F3FD7A69-488E-D41C-312B-5EC3CCA16AE5}"/>
          </ac:graphicFrameMkLst>
        </pc:graphicFrameChg>
        <pc:graphicFrameChg chg="add mod">
          <ac:chgData name="Anang Prasetyo" userId="d2bf56b7-245b-438e-9310-f7cdc03e2f43" providerId="ADAL" clId="{1A5E927D-8045-C04F-A45C-8669ECA58A6E}" dt="2023-12-17T23:38:58.410" v="286" actId="1076"/>
          <ac:graphicFrameMkLst>
            <pc:docMk/>
            <pc:sldMk cId="3797008159" sldId="296"/>
            <ac:graphicFrameMk id="9" creationId="{7318A949-C10E-D2B7-A270-637BE49C4D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2:05:00.600" v="1181" actId="1076"/>
        <pc:sldMkLst>
          <pc:docMk/>
          <pc:sldMk cId="1397810355" sldId="297"/>
        </pc:sldMkLst>
        <pc:spChg chg="mod">
          <ac:chgData name="Anang Prasetyo" userId="d2bf56b7-245b-438e-9310-f7cdc03e2f43" providerId="ADAL" clId="{1A5E927D-8045-C04F-A45C-8669ECA58A6E}" dt="2023-12-17T23:43:37.317" v="338" actId="14100"/>
          <ac:spMkLst>
            <pc:docMk/>
            <pc:sldMk cId="1397810355" sldId="297"/>
            <ac:spMk id="11" creationId="{2D8B1CBB-A9B5-2A44-24DB-961BD510C3F2}"/>
          </ac:spMkLst>
        </pc:spChg>
        <pc:spChg chg="mod">
          <ac:chgData name="Anang Prasetyo" userId="d2bf56b7-245b-438e-9310-f7cdc03e2f43" providerId="ADAL" clId="{1A5E927D-8045-C04F-A45C-8669ECA58A6E}" dt="2023-12-17T23:45:00.561" v="344" actId="2711"/>
          <ac:spMkLst>
            <pc:docMk/>
            <pc:sldMk cId="1397810355" sldId="297"/>
            <ac:spMk id="12" creationId="{E71339AE-6124-6075-1DE3-59745E2A3933}"/>
          </ac:spMkLst>
        </pc:spChg>
        <pc:grpChg chg="mod">
          <ac:chgData name="Anang Prasetyo" userId="d2bf56b7-245b-438e-9310-f7cdc03e2f43" providerId="ADAL" clId="{1A5E927D-8045-C04F-A45C-8669ECA58A6E}" dt="2023-12-17T23:43:49.202" v="339" actId="1076"/>
          <ac:grpSpMkLst>
            <pc:docMk/>
            <pc:sldMk cId="1397810355" sldId="297"/>
            <ac:grpSpMk id="14" creationId="{78868BBD-AAAF-D952-F424-69B4F1B67CB0}"/>
          </ac:grpSpMkLst>
        </pc:grpChg>
        <pc:graphicFrameChg chg="add mod">
          <ac:chgData name="Anang Prasetyo" userId="d2bf56b7-245b-438e-9310-f7cdc03e2f43" providerId="ADAL" clId="{1A5E927D-8045-C04F-A45C-8669ECA58A6E}" dt="2023-12-18T02:05:00.600" v="1181" actId="1076"/>
          <ac:graphicFrameMkLst>
            <pc:docMk/>
            <pc:sldMk cId="1397810355" sldId="297"/>
            <ac:graphicFrameMk id="4" creationId="{AFFBC922-FF51-EDD6-75DB-DE6273D5E47F}"/>
          </ac:graphicFrameMkLst>
        </pc:graphicFrameChg>
        <pc:graphicFrameChg chg="del">
          <ac:chgData name="Anang Prasetyo" userId="d2bf56b7-245b-438e-9310-f7cdc03e2f43" providerId="ADAL" clId="{1A5E927D-8045-C04F-A45C-8669ECA58A6E}" dt="2023-12-17T23:42:00.917" v="315" actId="478"/>
          <ac:graphicFrameMkLst>
            <pc:docMk/>
            <pc:sldMk cId="1397810355" sldId="297"/>
            <ac:graphicFrameMk id="8" creationId="{F3FD7A69-488E-D41C-312B-5EC3CCA16AE5}"/>
          </ac:graphicFrameMkLst>
        </pc:graphicFrameChg>
        <pc:graphicFrameChg chg="del">
          <ac:chgData name="Anang Prasetyo" userId="d2bf56b7-245b-438e-9310-f7cdc03e2f43" providerId="ADAL" clId="{1A5E927D-8045-C04F-A45C-8669ECA58A6E}" dt="2023-12-17T23:42:00.917" v="315" actId="478"/>
          <ac:graphicFrameMkLst>
            <pc:docMk/>
            <pc:sldMk cId="1397810355" sldId="297"/>
            <ac:graphicFrameMk id="9" creationId="{7318A949-C10E-D2B7-A270-637BE49C4D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2:04:50.601" v="1179" actId="1076"/>
        <pc:sldMkLst>
          <pc:docMk/>
          <pc:sldMk cId="1908879325" sldId="298"/>
        </pc:sldMkLst>
        <pc:spChg chg="mod">
          <ac:chgData name="Anang Prasetyo" userId="d2bf56b7-245b-438e-9310-f7cdc03e2f43" providerId="ADAL" clId="{1A5E927D-8045-C04F-A45C-8669ECA58A6E}" dt="2023-12-17T23:46:35.206" v="359" actId="14100"/>
          <ac:spMkLst>
            <pc:docMk/>
            <pc:sldMk cId="1908879325" sldId="298"/>
            <ac:spMk id="11" creationId="{2D8B1CBB-A9B5-2A44-24DB-961BD510C3F2}"/>
          </ac:spMkLst>
        </pc:spChg>
        <pc:spChg chg="mod">
          <ac:chgData name="Anang Prasetyo" userId="d2bf56b7-245b-438e-9310-f7cdc03e2f43" providerId="ADAL" clId="{1A5E927D-8045-C04F-A45C-8669ECA58A6E}" dt="2023-12-17T23:46:25.038" v="358" actId="255"/>
          <ac:spMkLst>
            <pc:docMk/>
            <pc:sldMk cId="1908879325" sldId="298"/>
            <ac:spMk id="12" creationId="{E71339AE-6124-6075-1DE3-59745E2A3933}"/>
          </ac:spMkLst>
        </pc:spChg>
        <pc:grpChg chg="mod">
          <ac:chgData name="Anang Prasetyo" userId="d2bf56b7-245b-438e-9310-f7cdc03e2f43" providerId="ADAL" clId="{1A5E927D-8045-C04F-A45C-8669ECA58A6E}" dt="2023-12-17T23:46:42.365" v="360" actId="1076"/>
          <ac:grpSpMkLst>
            <pc:docMk/>
            <pc:sldMk cId="1908879325" sldId="298"/>
            <ac:grpSpMk id="14" creationId="{78868BBD-AAAF-D952-F424-69B4F1B67CB0}"/>
          </ac:grpSpMkLst>
        </pc:grpChg>
        <pc:graphicFrameChg chg="del">
          <ac:chgData name="Anang Prasetyo" userId="d2bf56b7-245b-438e-9310-f7cdc03e2f43" providerId="ADAL" clId="{1A5E927D-8045-C04F-A45C-8669ECA58A6E}" dt="2023-12-17T23:46:12.449" v="356" actId="478"/>
          <ac:graphicFrameMkLst>
            <pc:docMk/>
            <pc:sldMk cId="1908879325" sldId="298"/>
            <ac:graphicFrameMk id="4" creationId="{AFFBC922-FF51-EDD6-75DB-DE6273D5E47F}"/>
          </ac:graphicFrameMkLst>
        </pc:graphicFrameChg>
        <pc:graphicFrameChg chg="add mod">
          <ac:chgData name="Anang Prasetyo" userId="d2bf56b7-245b-438e-9310-f7cdc03e2f43" providerId="ADAL" clId="{1A5E927D-8045-C04F-A45C-8669ECA58A6E}" dt="2023-12-18T02:04:50.601" v="1179" actId="1076"/>
          <ac:graphicFrameMkLst>
            <pc:docMk/>
            <pc:sldMk cId="1908879325" sldId="298"/>
            <ac:graphicFrameMk id="5" creationId="{C8BBD8E7-A289-EC12-6A83-3820F9D45880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7T23:48:20.274" v="383" actId="1076"/>
        <pc:sldMkLst>
          <pc:docMk/>
          <pc:sldMk cId="4022846365" sldId="299"/>
        </pc:sldMkLst>
        <pc:spChg chg="mod">
          <ac:chgData name="Anang Prasetyo" userId="d2bf56b7-245b-438e-9310-f7cdc03e2f43" providerId="ADAL" clId="{1A5E927D-8045-C04F-A45C-8669ECA58A6E}" dt="2023-12-17T23:48:06.303" v="378" actId="113"/>
          <ac:spMkLst>
            <pc:docMk/>
            <pc:sldMk cId="4022846365" sldId="299"/>
            <ac:spMk id="12" creationId="{E71339AE-6124-6075-1DE3-59745E2A3933}"/>
          </ac:spMkLst>
        </pc:spChg>
        <pc:graphicFrameChg chg="add mod">
          <ac:chgData name="Anang Prasetyo" userId="d2bf56b7-245b-438e-9310-f7cdc03e2f43" providerId="ADAL" clId="{1A5E927D-8045-C04F-A45C-8669ECA58A6E}" dt="2023-12-17T23:48:20.274" v="383" actId="1076"/>
          <ac:graphicFrameMkLst>
            <pc:docMk/>
            <pc:sldMk cId="4022846365" sldId="299"/>
            <ac:graphicFrameMk id="4" creationId="{83E69807-2FF1-1EAF-B599-154337DBC868}"/>
          </ac:graphicFrameMkLst>
        </pc:graphicFrameChg>
        <pc:graphicFrameChg chg="del">
          <ac:chgData name="Anang Prasetyo" userId="d2bf56b7-245b-438e-9310-f7cdc03e2f43" providerId="ADAL" clId="{1A5E927D-8045-C04F-A45C-8669ECA58A6E}" dt="2023-12-17T23:48:08.149" v="379" actId="478"/>
          <ac:graphicFrameMkLst>
            <pc:docMk/>
            <pc:sldMk cId="4022846365" sldId="299"/>
            <ac:graphicFrameMk id="5" creationId="{C8BBD8E7-A289-EC12-6A83-3820F9D45880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7T23:54:25.083" v="463" actId="255"/>
        <pc:sldMkLst>
          <pc:docMk/>
          <pc:sldMk cId="2726234617" sldId="300"/>
        </pc:sldMkLst>
        <pc:spChg chg="mod">
          <ac:chgData name="Anang Prasetyo" userId="d2bf56b7-245b-438e-9310-f7cdc03e2f43" providerId="ADAL" clId="{1A5E927D-8045-C04F-A45C-8669ECA58A6E}" dt="2023-12-17T23:48:51.386" v="392" actId="20577"/>
          <ac:spMkLst>
            <pc:docMk/>
            <pc:sldMk cId="2726234617" sldId="300"/>
            <ac:spMk id="3" creationId="{0BBB728F-003C-7D1E-53EE-5CB26723A9D1}"/>
          </ac:spMkLst>
        </pc:spChg>
        <pc:spChg chg="add mod">
          <ac:chgData name="Anang Prasetyo" userId="d2bf56b7-245b-438e-9310-f7cdc03e2f43" providerId="ADAL" clId="{1A5E927D-8045-C04F-A45C-8669ECA58A6E}" dt="2023-12-17T23:53:28.620" v="458" actId="207"/>
          <ac:spMkLst>
            <pc:docMk/>
            <pc:sldMk cId="2726234617" sldId="300"/>
            <ac:spMk id="5" creationId="{E5447E69-411D-10E9-680E-3E23B4F6DE1F}"/>
          </ac:spMkLst>
        </pc:spChg>
        <pc:spChg chg="mod">
          <ac:chgData name="Anang Prasetyo" userId="d2bf56b7-245b-438e-9310-f7cdc03e2f43" providerId="ADAL" clId="{1A5E927D-8045-C04F-A45C-8669ECA58A6E}" dt="2023-12-17T23:53:02.045" v="454" actId="207"/>
          <ac:spMkLst>
            <pc:docMk/>
            <pc:sldMk cId="2726234617" sldId="300"/>
            <ac:spMk id="8" creationId="{3A29FC84-6715-5FCF-01C7-4882600E023B}"/>
          </ac:spMkLst>
        </pc:spChg>
        <pc:spChg chg="mod">
          <ac:chgData name="Anang Prasetyo" userId="d2bf56b7-245b-438e-9310-f7cdc03e2f43" providerId="ADAL" clId="{1A5E927D-8045-C04F-A45C-8669ECA58A6E}" dt="2023-12-17T23:50:55.631" v="425" actId="1076"/>
          <ac:spMkLst>
            <pc:docMk/>
            <pc:sldMk cId="2726234617" sldId="300"/>
            <ac:spMk id="9" creationId="{010C56F9-7013-586A-0D63-8C8FA4CEBF0D}"/>
          </ac:spMkLst>
        </pc:spChg>
        <pc:spChg chg="mod">
          <ac:chgData name="Anang Prasetyo" userId="d2bf56b7-245b-438e-9310-f7cdc03e2f43" providerId="ADAL" clId="{1A5E927D-8045-C04F-A45C-8669ECA58A6E}" dt="2023-12-17T23:53:07.167" v="455" actId="207"/>
          <ac:spMkLst>
            <pc:docMk/>
            <pc:sldMk cId="2726234617" sldId="300"/>
            <ac:spMk id="10" creationId="{2A07684C-74CA-259C-213C-94EBEC4127FC}"/>
          </ac:spMkLst>
        </pc:spChg>
        <pc:spChg chg="mod">
          <ac:chgData name="Anang Prasetyo" userId="d2bf56b7-245b-438e-9310-f7cdc03e2f43" providerId="ADAL" clId="{1A5E927D-8045-C04F-A45C-8669ECA58A6E}" dt="2023-12-17T23:52:34.861" v="452" actId="692"/>
          <ac:spMkLst>
            <pc:docMk/>
            <pc:sldMk cId="2726234617" sldId="300"/>
            <ac:spMk id="13" creationId="{E2B6C60E-4A0D-7227-B2CF-F3DCC13EA993}"/>
          </ac:spMkLst>
        </pc:spChg>
        <pc:spChg chg="add mod">
          <ac:chgData name="Anang Prasetyo" userId="d2bf56b7-245b-438e-9310-f7cdc03e2f43" providerId="ADAL" clId="{1A5E927D-8045-C04F-A45C-8669ECA58A6E}" dt="2023-12-17T23:54:25.083" v="463" actId="255"/>
          <ac:spMkLst>
            <pc:docMk/>
            <pc:sldMk cId="2726234617" sldId="300"/>
            <ac:spMk id="15" creationId="{1E208769-81D7-38F3-8254-E423813F48B4}"/>
          </ac:spMkLst>
        </pc:spChg>
        <pc:grpChg chg="add mod">
          <ac:chgData name="Anang Prasetyo" userId="d2bf56b7-245b-438e-9310-f7cdc03e2f43" providerId="ADAL" clId="{1A5E927D-8045-C04F-A45C-8669ECA58A6E}" dt="2023-12-17T23:50:55.631" v="425" actId="1076"/>
          <ac:grpSpMkLst>
            <pc:docMk/>
            <pc:sldMk cId="2726234617" sldId="300"/>
            <ac:grpSpMk id="6" creationId="{79836846-E633-073F-CBA8-FE69890C08C7}"/>
          </ac:grpSpMkLst>
        </pc:grpChg>
        <pc:grpChg chg="mod">
          <ac:chgData name="Anang Prasetyo" userId="d2bf56b7-245b-438e-9310-f7cdc03e2f43" providerId="ADAL" clId="{1A5E927D-8045-C04F-A45C-8669ECA58A6E}" dt="2023-12-17T23:50:55.631" v="425" actId="1076"/>
          <ac:grpSpMkLst>
            <pc:docMk/>
            <pc:sldMk cId="2726234617" sldId="300"/>
            <ac:grpSpMk id="7" creationId="{F9D9ADC6-5EFF-F96A-0AE2-E0A4C9092902}"/>
          </ac:grpSpMkLst>
        </pc:grpChg>
        <pc:grpChg chg="del">
          <ac:chgData name="Anang Prasetyo" userId="d2bf56b7-245b-438e-9310-f7cdc03e2f43" providerId="ADAL" clId="{1A5E927D-8045-C04F-A45C-8669ECA58A6E}" dt="2023-12-17T23:48:56.865" v="394" actId="478"/>
          <ac:grpSpMkLst>
            <pc:docMk/>
            <pc:sldMk cId="2726234617" sldId="300"/>
            <ac:grpSpMk id="14" creationId="{78868BBD-AAAF-D952-F424-69B4F1B67CB0}"/>
          </ac:grpSpMkLst>
        </pc:grpChg>
        <pc:grpChg chg="add">
          <ac:chgData name="Anang Prasetyo" userId="d2bf56b7-245b-438e-9310-f7cdc03e2f43" providerId="ADAL" clId="{1A5E927D-8045-C04F-A45C-8669ECA58A6E}" dt="2023-12-17T23:53:45.253" v="459" actId="164"/>
          <ac:grpSpMkLst>
            <pc:docMk/>
            <pc:sldMk cId="2726234617" sldId="300"/>
            <ac:grpSpMk id="16" creationId="{77D20F21-D9D9-3CA5-9FD6-021398AB7D93}"/>
          </ac:grpSpMkLst>
        </pc:grpChg>
        <pc:graphicFrameChg chg="del">
          <ac:chgData name="Anang Prasetyo" userId="d2bf56b7-245b-438e-9310-f7cdc03e2f43" providerId="ADAL" clId="{1A5E927D-8045-C04F-A45C-8669ECA58A6E}" dt="2023-12-17T23:48:53.872" v="393" actId="478"/>
          <ac:graphicFrameMkLst>
            <pc:docMk/>
            <pc:sldMk cId="2726234617" sldId="300"/>
            <ac:graphicFrameMk id="4" creationId="{83E69807-2FF1-1EAF-B599-154337DBC8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0:52:47.024" v="662" actId="2711"/>
        <pc:sldMkLst>
          <pc:docMk/>
          <pc:sldMk cId="2767062029" sldId="301"/>
        </pc:sldMkLst>
        <pc:spChg chg="add del mod topLvl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5" creationId="{E5447E69-411D-10E9-680E-3E23B4F6DE1F}"/>
          </ac:spMkLst>
        </pc:spChg>
        <pc:spChg chg="mod">
          <ac:chgData name="Anang Prasetyo" userId="d2bf56b7-245b-438e-9310-f7cdc03e2f43" providerId="ADAL" clId="{1A5E927D-8045-C04F-A45C-8669ECA58A6E}" dt="2023-12-17T23:55:10.575" v="473" actId="14100"/>
          <ac:spMkLst>
            <pc:docMk/>
            <pc:sldMk cId="2767062029" sldId="301"/>
            <ac:spMk id="11" creationId="{0B9CEDB9-DE86-FBCC-A516-4A822C2455AE}"/>
          </ac:spMkLst>
        </pc:spChg>
        <pc:spChg chg="mod">
          <ac:chgData name="Anang Prasetyo" userId="d2bf56b7-245b-438e-9310-f7cdc03e2f43" providerId="ADAL" clId="{1A5E927D-8045-C04F-A45C-8669ECA58A6E}" dt="2023-12-17T23:55:10.575" v="473" actId="14100"/>
          <ac:spMkLst>
            <pc:docMk/>
            <pc:sldMk cId="2767062029" sldId="301"/>
            <ac:spMk id="12" creationId="{B5B44B21-0C76-6FED-93E2-91F0AB2FAA08}"/>
          </ac:spMkLst>
        </pc:spChg>
        <pc:spChg chg="mod">
          <ac:chgData name="Anang Prasetyo" userId="d2bf56b7-245b-438e-9310-f7cdc03e2f43" providerId="ADAL" clId="{1A5E927D-8045-C04F-A45C-8669ECA58A6E}" dt="2023-12-17T23:55:10.575" v="473" actId="14100"/>
          <ac:spMkLst>
            <pc:docMk/>
            <pc:sldMk cId="2767062029" sldId="301"/>
            <ac:spMk id="14" creationId="{AC06A9F4-CDE2-40B0-49FA-E4876B54A989}"/>
          </ac:spMkLst>
        </pc:spChg>
        <pc:spChg chg="del mod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15" creationId="{1E208769-81D7-38F3-8254-E423813F48B4}"/>
          </ac:spMkLst>
        </pc:spChg>
        <pc:spChg chg="del mod topLvl">
          <ac:chgData name="Anang Prasetyo" userId="d2bf56b7-245b-438e-9310-f7cdc03e2f43" providerId="ADAL" clId="{1A5E927D-8045-C04F-A45C-8669ECA58A6E}" dt="2023-12-18T00:02:48.005" v="547" actId="478"/>
          <ac:spMkLst>
            <pc:docMk/>
            <pc:sldMk cId="2767062029" sldId="301"/>
            <ac:spMk id="18" creationId="{08B4AB1D-C2F4-5890-8996-89E3A7C0799A}"/>
          </ac:spMkLst>
        </pc:spChg>
        <pc:spChg chg="add del mod topLvl">
          <ac:chgData name="Anang Prasetyo" userId="d2bf56b7-245b-438e-9310-f7cdc03e2f43" providerId="ADAL" clId="{1A5E927D-8045-C04F-A45C-8669ECA58A6E}" dt="2023-12-18T00:02:48.005" v="547" actId="478"/>
          <ac:spMkLst>
            <pc:docMk/>
            <pc:sldMk cId="2767062029" sldId="301"/>
            <ac:spMk id="19" creationId="{D66332B7-1DE0-25E6-AACE-9B0AD01298D6}"/>
          </ac:spMkLst>
        </pc:spChg>
        <pc:spChg chg="del mod topLvl">
          <ac:chgData name="Anang Prasetyo" userId="d2bf56b7-245b-438e-9310-f7cdc03e2f43" providerId="ADAL" clId="{1A5E927D-8045-C04F-A45C-8669ECA58A6E}" dt="2023-12-18T00:02:48.005" v="547" actId="478"/>
          <ac:spMkLst>
            <pc:docMk/>
            <pc:sldMk cId="2767062029" sldId="301"/>
            <ac:spMk id="20" creationId="{AEF4BED0-6204-FE8A-489F-3AE588D8E106}"/>
          </ac:spMkLst>
        </pc:spChg>
        <pc:spChg chg="add del mod">
          <ac:chgData name="Anang Prasetyo" userId="d2bf56b7-245b-438e-9310-f7cdc03e2f43" providerId="ADAL" clId="{1A5E927D-8045-C04F-A45C-8669ECA58A6E}" dt="2023-12-18T00:01:22.309" v="520" actId="478"/>
          <ac:spMkLst>
            <pc:docMk/>
            <pc:sldMk cId="2767062029" sldId="301"/>
            <ac:spMk id="21" creationId="{8B87453B-73B8-39AA-E317-3D2F81C11D85}"/>
          </ac:spMkLst>
        </pc:spChg>
        <pc:spChg chg="add del mod">
          <ac:chgData name="Anang Prasetyo" userId="d2bf56b7-245b-438e-9310-f7cdc03e2f43" providerId="ADAL" clId="{1A5E927D-8045-C04F-A45C-8669ECA58A6E}" dt="2023-12-18T00:01:15.257" v="519"/>
          <ac:spMkLst>
            <pc:docMk/>
            <pc:sldMk cId="2767062029" sldId="301"/>
            <ac:spMk id="22" creationId="{C05F0C8C-9115-3FC5-4F51-7F81614DD0CF}"/>
          </ac:spMkLst>
        </pc:spChg>
        <pc:spChg chg="add del mod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23" creationId="{FB783EBD-DDB9-8EA6-4EFB-64AC8F208907}"/>
          </ac:spMkLst>
        </pc:spChg>
        <pc:spChg chg="mod">
          <ac:chgData name="Anang Prasetyo" userId="d2bf56b7-245b-438e-9310-f7cdc03e2f43" providerId="ADAL" clId="{1A5E927D-8045-C04F-A45C-8669ECA58A6E}" dt="2023-12-18T00:46:02.561" v="608" actId="1076"/>
          <ac:spMkLst>
            <pc:docMk/>
            <pc:sldMk cId="2767062029" sldId="301"/>
            <ac:spMk id="25" creationId="{F03916C3-3EEC-B308-3752-B70C95DC77DE}"/>
          </ac:spMkLst>
        </pc:spChg>
        <pc:spChg chg="mod">
          <ac:chgData name="Anang Prasetyo" userId="d2bf56b7-245b-438e-9310-f7cdc03e2f43" providerId="ADAL" clId="{1A5E927D-8045-C04F-A45C-8669ECA58A6E}" dt="2023-12-18T00:46:02.561" v="608" actId="1076"/>
          <ac:spMkLst>
            <pc:docMk/>
            <pc:sldMk cId="2767062029" sldId="301"/>
            <ac:spMk id="26" creationId="{E6E764AE-305A-70A8-D884-9B578F451ABB}"/>
          </ac:spMkLst>
        </pc:spChg>
        <pc:spChg chg="mod">
          <ac:chgData name="Anang Prasetyo" userId="d2bf56b7-245b-438e-9310-f7cdc03e2f43" providerId="ADAL" clId="{1A5E927D-8045-C04F-A45C-8669ECA58A6E}" dt="2023-12-18T00:46:03.843" v="611" actId="14100"/>
          <ac:spMkLst>
            <pc:docMk/>
            <pc:sldMk cId="2767062029" sldId="301"/>
            <ac:spMk id="27" creationId="{33C5F5A0-B2B0-77F8-3CC6-D4F1CFF13CB3}"/>
          </ac:spMkLst>
        </pc:spChg>
        <pc:spChg chg="mod">
          <ac:chgData name="Anang Prasetyo" userId="d2bf56b7-245b-438e-9310-f7cdc03e2f43" providerId="ADAL" clId="{1A5E927D-8045-C04F-A45C-8669ECA58A6E}" dt="2023-12-18T00:46:03.431" v="610" actId="255"/>
          <ac:spMkLst>
            <pc:docMk/>
            <pc:sldMk cId="2767062029" sldId="301"/>
            <ac:spMk id="28" creationId="{AAAA56EC-F49D-CAAC-D15D-8B5283E52220}"/>
          </ac:spMkLst>
        </pc:spChg>
        <pc:spChg chg="mod">
          <ac:chgData name="Anang Prasetyo" userId="d2bf56b7-245b-438e-9310-f7cdc03e2f43" providerId="ADAL" clId="{1A5E927D-8045-C04F-A45C-8669ECA58A6E}" dt="2023-12-18T00:46:02.561" v="608" actId="1076"/>
          <ac:spMkLst>
            <pc:docMk/>
            <pc:sldMk cId="2767062029" sldId="301"/>
            <ac:spMk id="29" creationId="{EC2A4CBD-48E6-665A-F412-9E56EF534B98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1" creationId="{6B11BCBD-59DF-7FDE-2947-6E097A3B19FA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2" creationId="{4300DB6A-948F-56EC-BA1B-2314A07FE961}"/>
          </ac:spMkLst>
        </pc:spChg>
        <pc:spChg chg="mod">
          <ac:chgData name="Anang Prasetyo" userId="d2bf56b7-245b-438e-9310-f7cdc03e2f43" providerId="ADAL" clId="{1A5E927D-8045-C04F-A45C-8669ECA58A6E}" dt="2023-12-18T00:45:56.122" v="595" actId="2711"/>
          <ac:spMkLst>
            <pc:docMk/>
            <pc:sldMk cId="2767062029" sldId="301"/>
            <ac:spMk id="33" creationId="{613CFBAD-D22F-740D-3B4B-07DC07B7237D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4" creationId="{8F267A2E-0313-483D-DD32-2AED56B14476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5" creationId="{363110FE-ACBA-DE99-F404-46FC006C6EC2}"/>
          </ac:spMkLst>
        </pc:spChg>
        <pc:spChg chg="add del mod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36" creationId="{08448B4B-7932-4158-5181-052F5379C7CE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39" creationId="{4F710490-FDCD-3400-858C-E2A8248A583E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0" creationId="{5219162B-8A7A-190D-7314-8BB160E2B706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1" creationId="{0625F651-889E-31E0-8006-E6434C19B8DE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2" creationId="{C782FB83-5F9F-9EEA-D43C-2C31719D4039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3" creationId="{4169A53C-2B46-DF69-BD8F-5A593131574B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4" creationId="{5AB7574D-1D24-3863-67C9-95821C3AF888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5" creationId="{25D95216-C09A-A941-15B0-001BE6E0DD2C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6" creationId="{87152689-C5C8-53B7-ED90-7679B1F51185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7" creationId="{982CC036-F491-7FB0-AEAF-0330E21191DB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8" creationId="{E31E535B-FBBA-C445-3B04-56AF1EC6CA3C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9" creationId="{E739B99F-B304-65C5-AC72-297ACEBE90AF}"/>
          </ac:spMkLst>
        </pc:spChg>
        <pc:spChg chg="add mod">
          <ac:chgData name="Anang Prasetyo" userId="d2bf56b7-245b-438e-9310-f7cdc03e2f43" providerId="ADAL" clId="{1A5E927D-8045-C04F-A45C-8669ECA58A6E}" dt="2023-12-18T00:49:26.012" v="629" actId="14100"/>
          <ac:spMkLst>
            <pc:docMk/>
            <pc:sldMk cId="2767062029" sldId="301"/>
            <ac:spMk id="52" creationId="{B38608F4-089F-54A6-A615-849D5ADE5EE2}"/>
          </ac:spMkLst>
        </pc:spChg>
        <pc:spChg chg="add mod">
          <ac:chgData name="Anang Prasetyo" userId="d2bf56b7-245b-438e-9310-f7cdc03e2f43" providerId="ADAL" clId="{1A5E927D-8045-C04F-A45C-8669ECA58A6E}" dt="2023-12-18T00:49:01.143" v="624" actId="255"/>
          <ac:spMkLst>
            <pc:docMk/>
            <pc:sldMk cId="2767062029" sldId="301"/>
            <ac:spMk id="53" creationId="{3EFEA1F8-0006-FBB1-A276-E0A27E84966C}"/>
          </ac:spMkLst>
        </pc:spChg>
        <pc:spChg chg="add mod">
          <ac:chgData name="Anang Prasetyo" userId="d2bf56b7-245b-438e-9310-f7cdc03e2f43" providerId="ADAL" clId="{1A5E927D-8045-C04F-A45C-8669ECA58A6E}" dt="2023-12-18T00:52:47.024" v="662" actId="2711"/>
          <ac:spMkLst>
            <pc:docMk/>
            <pc:sldMk cId="2767062029" sldId="301"/>
            <ac:spMk id="54" creationId="{B2BF7D03-9CF0-4FC2-DE36-F9BE0D6DFF60}"/>
          </ac:spMkLst>
        </pc:spChg>
        <pc:spChg chg="mod">
          <ac:chgData name="Anang Prasetyo" userId="d2bf56b7-245b-438e-9310-f7cdc03e2f43" providerId="ADAL" clId="{1A5E927D-8045-C04F-A45C-8669ECA58A6E}" dt="2023-12-18T00:49:17.012" v="626" actId="1076"/>
          <ac:spMkLst>
            <pc:docMk/>
            <pc:sldMk cId="2767062029" sldId="301"/>
            <ac:spMk id="56" creationId="{A860458C-E115-3479-4E2A-92AEA836F4EC}"/>
          </ac:spMkLst>
        </pc:spChg>
        <pc:spChg chg="mod">
          <ac:chgData name="Anang Prasetyo" userId="d2bf56b7-245b-438e-9310-f7cdc03e2f43" providerId="ADAL" clId="{1A5E927D-8045-C04F-A45C-8669ECA58A6E}" dt="2023-12-18T00:49:17.012" v="626" actId="1076"/>
          <ac:spMkLst>
            <pc:docMk/>
            <pc:sldMk cId="2767062029" sldId="301"/>
            <ac:spMk id="57" creationId="{94DC4878-7CC3-5B8F-B1AB-B68DA4C24EE3}"/>
          </ac:spMkLst>
        </pc:spChg>
        <pc:spChg chg="mod">
          <ac:chgData name="Anang Prasetyo" userId="d2bf56b7-245b-438e-9310-f7cdc03e2f43" providerId="ADAL" clId="{1A5E927D-8045-C04F-A45C-8669ECA58A6E}" dt="2023-12-18T00:49:17.012" v="626" actId="1076"/>
          <ac:spMkLst>
            <pc:docMk/>
            <pc:sldMk cId="2767062029" sldId="301"/>
            <ac:spMk id="58" creationId="{7C13D63B-39FC-F8A4-B58B-A28194D9E03D}"/>
          </ac:spMkLst>
        </pc:spChg>
        <pc:spChg chg="del mod">
          <ac:chgData name="Anang Prasetyo" userId="d2bf56b7-245b-438e-9310-f7cdc03e2f43" providerId="ADAL" clId="{1A5E927D-8045-C04F-A45C-8669ECA58A6E}" dt="2023-12-18T00:48:13.853" v="615" actId="478"/>
          <ac:spMkLst>
            <pc:docMk/>
            <pc:sldMk cId="2767062029" sldId="301"/>
            <ac:spMk id="59" creationId="{18803297-F807-4A0F-C900-954871E0BE74}"/>
          </ac:spMkLst>
        </pc:spChg>
        <pc:spChg chg="del mod">
          <ac:chgData name="Anang Prasetyo" userId="d2bf56b7-245b-438e-9310-f7cdc03e2f43" providerId="ADAL" clId="{1A5E927D-8045-C04F-A45C-8669ECA58A6E}" dt="2023-12-18T00:48:13.853" v="615" actId="478"/>
          <ac:spMkLst>
            <pc:docMk/>
            <pc:sldMk cId="2767062029" sldId="301"/>
            <ac:spMk id="60" creationId="{68F25DEA-463A-8B56-889C-C692EC68AA96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2" creationId="{A059574A-48FB-A69E-9908-00FCE8DE9E64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3" creationId="{68AD2E02-75BA-B2A1-8B91-969B4DD859F8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4" creationId="{9CFEB39C-DF22-264A-CFFC-0CB6385F0CB9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5" creationId="{FAF369C7-AE04-A120-D454-5291DBDA29D2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6" creationId="{EDE993AF-46FA-99EC-E8E7-96C3E4BEB692}"/>
          </ac:spMkLst>
        </pc:spChg>
        <pc:spChg chg="add del mod">
          <ac:chgData name="Anang Prasetyo" userId="d2bf56b7-245b-438e-9310-f7cdc03e2f43" providerId="ADAL" clId="{1A5E927D-8045-C04F-A45C-8669ECA58A6E}" dt="2023-12-18T00:48:20.796" v="616" actId="478"/>
          <ac:spMkLst>
            <pc:docMk/>
            <pc:sldMk cId="2767062029" sldId="301"/>
            <ac:spMk id="67" creationId="{89803C2F-38C0-4F10-9A59-6F38125BDA7B}"/>
          </ac:spMkLst>
        </pc:spChg>
        <pc:grpChg chg="add del mod">
          <ac:chgData name="Anang Prasetyo" userId="d2bf56b7-245b-438e-9310-f7cdc03e2f43" providerId="ADAL" clId="{1A5E927D-8045-C04F-A45C-8669ECA58A6E}" dt="2023-12-17T23:55:11.171" v="474"/>
          <ac:grpSpMkLst>
            <pc:docMk/>
            <pc:sldMk cId="2767062029" sldId="301"/>
            <ac:grpSpMk id="4" creationId="{57F92056-7476-7E04-63C5-ECD90444599B}"/>
          </ac:grpSpMkLst>
        </pc:grpChg>
        <pc:grpChg chg="del topLvl">
          <ac:chgData name="Anang Prasetyo" userId="d2bf56b7-245b-438e-9310-f7cdc03e2f43" providerId="ADAL" clId="{1A5E927D-8045-C04F-A45C-8669ECA58A6E}" dt="2023-12-17T23:55:04.665" v="470" actId="478"/>
          <ac:grpSpMkLst>
            <pc:docMk/>
            <pc:sldMk cId="2767062029" sldId="301"/>
            <ac:grpSpMk id="6" creationId="{79836846-E633-073F-CBA8-FE69890C08C7}"/>
          </ac:grpSpMkLst>
        </pc:grpChg>
        <pc:grpChg chg="del">
          <ac:chgData name="Anang Prasetyo" userId="d2bf56b7-245b-438e-9310-f7cdc03e2f43" providerId="ADAL" clId="{1A5E927D-8045-C04F-A45C-8669ECA58A6E}" dt="2023-12-17T23:54:59.580" v="469" actId="165"/>
          <ac:grpSpMkLst>
            <pc:docMk/>
            <pc:sldMk cId="2767062029" sldId="301"/>
            <ac:grpSpMk id="16" creationId="{77D20F21-D9D9-3CA5-9FD6-021398AB7D93}"/>
          </ac:grpSpMkLst>
        </pc:grpChg>
        <pc:grpChg chg="add del mod">
          <ac:chgData name="Anang Prasetyo" userId="d2bf56b7-245b-438e-9310-f7cdc03e2f43" providerId="ADAL" clId="{1A5E927D-8045-C04F-A45C-8669ECA58A6E}" dt="2023-12-17T23:56:52.308" v="490" actId="165"/>
          <ac:grpSpMkLst>
            <pc:docMk/>
            <pc:sldMk cId="2767062029" sldId="301"/>
            <ac:grpSpMk id="17" creationId="{E4CE43E9-B1E8-9930-D44F-00CDED4F3A81}"/>
          </ac:grpSpMkLst>
        </pc:grpChg>
        <pc:grpChg chg="add del mod">
          <ac:chgData name="Anang Prasetyo" userId="d2bf56b7-245b-438e-9310-f7cdc03e2f43" providerId="ADAL" clId="{1A5E927D-8045-C04F-A45C-8669ECA58A6E}" dt="2023-12-18T00:46:31.766" v="612" actId="478"/>
          <ac:grpSpMkLst>
            <pc:docMk/>
            <pc:sldMk cId="2767062029" sldId="301"/>
            <ac:grpSpMk id="24" creationId="{080A629C-8F84-735B-571F-3A89FAFFF88B}"/>
          </ac:grpSpMkLst>
        </pc:grpChg>
        <pc:grpChg chg="add del mod">
          <ac:chgData name="Anang Prasetyo" userId="d2bf56b7-245b-438e-9310-f7cdc03e2f43" providerId="ADAL" clId="{1A5E927D-8045-C04F-A45C-8669ECA58A6E}" dt="2023-12-18T00:46:31.766" v="612" actId="478"/>
          <ac:grpSpMkLst>
            <pc:docMk/>
            <pc:sldMk cId="2767062029" sldId="301"/>
            <ac:grpSpMk id="30" creationId="{005868AC-97EA-00A8-DAF7-CF9FB446B41A}"/>
          </ac:grpSpMkLst>
        </pc:grpChg>
        <pc:grpChg chg="add mod">
          <ac:chgData name="Anang Prasetyo" userId="d2bf56b7-245b-438e-9310-f7cdc03e2f43" providerId="ADAL" clId="{1A5E927D-8045-C04F-A45C-8669ECA58A6E}" dt="2023-12-18T00:04:08.759" v="561"/>
          <ac:grpSpMkLst>
            <pc:docMk/>
            <pc:sldMk cId="2767062029" sldId="301"/>
            <ac:grpSpMk id="37" creationId="{5CC5D766-E7BD-AB20-7021-15D478916237}"/>
          </ac:grpSpMkLst>
        </pc:grpChg>
        <pc:grpChg chg="add mod">
          <ac:chgData name="Anang Prasetyo" userId="d2bf56b7-245b-438e-9310-f7cdc03e2f43" providerId="ADAL" clId="{1A5E927D-8045-C04F-A45C-8669ECA58A6E}" dt="2023-12-18T00:04:08.759" v="561"/>
          <ac:grpSpMkLst>
            <pc:docMk/>
            <pc:sldMk cId="2767062029" sldId="301"/>
            <ac:grpSpMk id="38" creationId="{6B4217C4-87C1-1169-C6D5-1F8A022E5401}"/>
          </ac:grpSpMkLst>
        </pc:grpChg>
        <pc:grpChg chg="add mod">
          <ac:chgData name="Anang Prasetyo" userId="d2bf56b7-245b-438e-9310-f7cdc03e2f43" providerId="ADAL" clId="{1A5E927D-8045-C04F-A45C-8669ECA58A6E}" dt="2023-12-18T00:49:17.012" v="626" actId="1076"/>
          <ac:grpSpMkLst>
            <pc:docMk/>
            <pc:sldMk cId="2767062029" sldId="301"/>
            <ac:grpSpMk id="55" creationId="{3C32B230-A2D8-D151-299D-0834C86E4A58}"/>
          </ac:grpSpMkLst>
        </pc:grpChg>
        <pc:grpChg chg="add del mod">
          <ac:chgData name="Anang Prasetyo" userId="d2bf56b7-245b-438e-9310-f7cdc03e2f43" providerId="ADAL" clId="{1A5E927D-8045-C04F-A45C-8669ECA58A6E}" dt="2023-12-18T00:48:20.796" v="616" actId="478"/>
          <ac:grpSpMkLst>
            <pc:docMk/>
            <pc:sldMk cId="2767062029" sldId="301"/>
            <ac:grpSpMk id="61" creationId="{7B8572D3-016E-2AA1-17B2-4DB38390ED98}"/>
          </ac:grpSpMkLst>
        </pc:grpChg>
        <pc:cxnChg chg="add del mod">
          <ac:chgData name="Anang Prasetyo" userId="d2bf56b7-245b-438e-9310-f7cdc03e2f43" providerId="ADAL" clId="{1A5E927D-8045-C04F-A45C-8669ECA58A6E}" dt="2023-12-18T00:46:00.818" v="604"/>
          <ac:cxnSpMkLst>
            <pc:docMk/>
            <pc:sldMk cId="2767062029" sldId="301"/>
            <ac:cxnSpMk id="50" creationId="{EC2FC37D-B3C3-DECF-011C-6E152BABACDB}"/>
          </ac:cxnSpMkLst>
        </pc:cxnChg>
        <pc:cxnChg chg="add del mod">
          <ac:chgData name="Anang Prasetyo" userId="d2bf56b7-245b-438e-9310-f7cdc03e2f43" providerId="ADAL" clId="{1A5E927D-8045-C04F-A45C-8669ECA58A6E}" dt="2023-12-18T00:48:20.796" v="616" actId="478"/>
          <ac:cxnSpMkLst>
            <pc:docMk/>
            <pc:sldMk cId="2767062029" sldId="301"/>
            <ac:cxnSpMk id="68" creationId="{D6BF1EC6-18BD-083F-575A-FBCF65ABACE9}"/>
          </ac:cxnSpMkLst>
        </pc:cxnChg>
      </pc:sldChg>
      <pc:sldChg chg="modSp add mod">
        <pc:chgData name="Anang Prasetyo" userId="d2bf56b7-245b-438e-9310-f7cdc03e2f43" providerId="ADAL" clId="{1A5E927D-8045-C04F-A45C-8669ECA58A6E}" dt="2023-12-18T01:13:50.910" v="789" actId="1076"/>
        <pc:sldMkLst>
          <pc:docMk/>
          <pc:sldMk cId="773492726" sldId="302"/>
        </pc:sldMkLst>
        <pc:spChg chg="mod">
          <ac:chgData name="Anang Prasetyo" userId="d2bf56b7-245b-438e-9310-f7cdc03e2f43" providerId="ADAL" clId="{1A5E927D-8045-C04F-A45C-8669ECA58A6E}" dt="2023-12-18T00:50:41.456" v="644" actId="1076"/>
          <ac:spMkLst>
            <pc:docMk/>
            <pc:sldMk cId="773492726" sldId="302"/>
            <ac:spMk id="52" creationId="{B38608F4-089F-54A6-A615-849D5ADE5EE2}"/>
          </ac:spMkLst>
        </pc:spChg>
        <pc:spChg chg="mod">
          <ac:chgData name="Anang Prasetyo" userId="d2bf56b7-245b-438e-9310-f7cdc03e2f43" providerId="ADAL" clId="{1A5E927D-8045-C04F-A45C-8669ECA58A6E}" dt="2023-12-18T00:50:50.749" v="645" actId="1076"/>
          <ac:spMkLst>
            <pc:docMk/>
            <pc:sldMk cId="773492726" sldId="302"/>
            <ac:spMk id="62" creationId="{A059574A-48FB-A69E-9908-00FCE8DE9E64}"/>
          </ac:spMkLst>
        </pc:spChg>
        <pc:spChg chg="mod">
          <ac:chgData name="Anang Prasetyo" userId="d2bf56b7-245b-438e-9310-f7cdc03e2f43" providerId="ADAL" clId="{1A5E927D-8045-C04F-A45C-8669ECA58A6E}" dt="2023-12-18T00:50:50.749" v="645" actId="1076"/>
          <ac:spMkLst>
            <pc:docMk/>
            <pc:sldMk cId="773492726" sldId="302"/>
            <ac:spMk id="63" creationId="{68AD2E02-75BA-B2A1-8B91-969B4DD859F8}"/>
          </ac:spMkLst>
        </pc:spChg>
        <pc:spChg chg="mod">
          <ac:chgData name="Anang Prasetyo" userId="d2bf56b7-245b-438e-9310-f7cdc03e2f43" providerId="ADAL" clId="{1A5E927D-8045-C04F-A45C-8669ECA58A6E}" dt="2023-12-18T00:50:50.749" v="645" actId="1076"/>
          <ac:spMkLst>
            <pc:docMk/>
            <pc:sldMk cId="773492726" sldId="302"/>
            <ac:spMk id="64" creationId="{9CFEB39C-DF22-264A-CFFC-0CB6385F0CB9}"/>
          </ac:spMkLst>
        </pc:spChg>
        <pc:spChg chg="mod">
          <ac:chgData name="Anang Prasetyo" userId="d2bf56b7-245b-438e-9310-f7cdc03e2f43" providerId="ADAL" clId="{1A5E927D-8045-C04F-A45C-8669ECA58A6E}" dt="2023-12-18T00:51:21.051" v="650" actId="692"/>
          <ac:spMkLst>
            <pc:docMk/>
            <pc:sldMk cId="773492726" sldId="302"/>
            <ac:spMk id="65" creationId="{FAF369C7-AE04-A120-D454-5291DBDA29D2}"/>
          </ac:spMkLst>
        </pc:spChg>
        <pc:spChg chg="mod">
          <ac:chgData name="Anang Prasetyo" userId="d2bf56b7-245b-438e-9310-f7cdc03e2f43" providerId="ADAL" clId="{1A5E927D-8045-C04F-A45C-8669ECA58A6E}" dt="2023-12-18T00:51:21.051" v="650" actId="692"/>
          <ac:spMkLst>
            <pc:docMk/>
            <pc:sldMk cId="773492726" sldId="302"/>
            <ac:spMk id="66" creationId="{EDE993AF-46FA-99EC-E8E7-96C3E4BEB692}"/>
          </ac:spMkLst>
        </pc:spChg>
        <pc:spChg chg="mod">
          <ac:chgData name="Anang Prasetyo" userId="d2bf56b7-245b-438e-9310-f7cdc03e2f43" providerId="ADAL" clId="{1A5E927D-8045-C04F-A45C-8669ECA58A6E}" dt="2023-12-18T01:13:50.910" v="789" actId="1076"/>
          <ac:spMkLst>
            <pc:docMk/>
            <pc:sldMk cId="773492726" sldId="302"/>
            <ac:spMk id="67" creationId="{89803C2F-38C0-4F10-9A59-6F38125BDA7B}"/>
          </ac:spMkLst>
        </pc:spChg>
        <pc:grpChg chg="mod">
          <ac:chgData name="Anang Prasetyo" userId="d2bf56b7-245b-438e-9310-f7cdc03e2f43" providerId="ADAL" clId="{1A5E927D-8045-C04F-A45C-8669ECA58A6E}" dt="2023-12-18T00:50:50.749" v="645" actId="1076"/>
          <ac:grpSpMkLst>
            <pc:docMk/>
            <pc:sldMk cId="773492726" sldId="302"/>
            <ac:grpSpMk id="61" creationId="{7B8572D3-016E-2AA1-17B2-4DB38390ED98}"/>
          </ac:grpSpMkLst>
        </pc:grpChg>
      </pc:sldChg>
      <pc:sldChg chg="addSp delSp modSp add mod ord">
        <pc:chgData name="Anang Prasetyo" userId="d2bf56b7-245b-438e-9310-f7cdc03e2f43" providerId="ADAL" clId="{1A5E927D-8045-C04F-A45C-8669ECA58A6E}" dt="2023-12-18T01:13:39.527" v="786" actId="207"/>
        <pc:sldMkLst>
          <pc:docMk/>
          <pc:sldMk cId="1151508762" sldId="303"/>
        </pc:sldMkLst>
        <pc:spChg chg="mod">
          <ac:chgData name="Anang Prasetyo" userId="d2bf56b7-245b-438e-9310-f7cdc03e2f43" providerId="ADAL" clId="{1A5E927D-8045-C04F-A45C-8669ECA58A6E}" dt="2023-12-18T01:13:39.527" v="786" actId="207"/>
          <ac:spMkLst>
            <pc:docMk/>
            <pc:sldMk cId="1151508762" sldId="303"/>
            <ac:spMk id="5" creationId="{3568C3E1-5C6A-1223-A269-E5C26DE80D10}"/>
          </ac:spMkLst>
        </pc:spChg>
        <pc:spChg chg="mod">
          <ac:chgData name="Anang Prasetyo" userId="d2bf56b7-245b-438e-9310-f7cdc03e2f43" providerId="ADAL" clId="{1A5E927D-8045-C04F-A45C-8669ECA58A6E}" dt="2023-12-18T01:13:35.746" v="785" actId="207"/>
          <ac:spMkLst>
            <pc:docMk/>
            <pc:sldMk cId="1151508762" sldId="303"/>
            <ac:spMk id="6" creationId="{5E386DAA-DCB3-E9D8-4B37-0AC195BC6B8A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7" creationId="{EE975092-C530-5DDB-7AB4-2CC4189B6DEA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8" creationId="{FD6B5622-49E3-B77F-C267-8C1DDC70B881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9" creationId="{76CD8954-9B36-3F7A-13A2-FE0BD34799AE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10" creationId="{B855BA7C-708B-864D-8453-94230D125015}"/>
          </ac:spMkLst>
        </pc:spChg>
        <pc:spChg chg="mod">
          <ac:chgData name="Anang Prasetyo" userId="d2bf56b7-245b-438e-9310-f7cdc03e2f43" providerId="ADAL" clId="{1A5E927D-8045-C04F-A45C-8669ECA58A6E}" dt="2023-12-18T00:55:29.385" v="692" actId="14100"/>
          <ac:spMkLst>
            <pc:docMk/>
            <pc:sldMk cId="1151508762" sldId="303"/>
            <ac:spMk id="11" creationId="{0B86B2C3-0054-7E54-F4B6-23C5DED2AE88}"/>
          </ac:spMkLst>
        </pc:spChg>
        <pc:spChg chg="mod">
          <ac:chgData name="Anang Prasetyo" userId="d2bf56b7-245b-438e-9310-f7cdc03e2f43" providerId="ADAL" clId="{1A5E927D-8045-C04F-A45C-8669ECA58A6E}" dt="2023-12-18T00:52:18.546" v="658" actId="255"/>
          <ac:spMkLst>
            <pc:docMk/>
            <pc:sldMk cId="1151508762" sldId="303"/>
            <ac:spMk id="53" creationId="{3EFEA1F8-0006-FBB1-A276-E0A27E84966C}"/>
          </ac:spMkLst>
        </pc:spChg>
        <pc:spChg chg="mod">
          <ac:chgData name="Anang Prasetyo" userId="d2bf56b7-245b-438e-9310-f7cdc03e2f43" providerId="ADAL" clId="{1A5E927D-8045-C04F-A45C-8669ECA58A6E}" dt="2023-12-18T00:53:44.885" v="670" actId="207"/>
          <ac:spMkLst>
            <pc:docMk/>
            <pc:sldMk cId="1151508762" sldId="303"/>
            <ac:spMk id="54" creationId="{B2BF7D03-9CF0-4FC2-DE36-F9BE0D6DFF60}"/>
          </ac:spMkLst>
        </pc:spChg>
        <pc:grpChg chg="add mod">
          <ac:chgData name="Anang Prasetyo" userId="d2bf56b7-245b-438e-9310-f7cdc03e2f43" providerId="ADAL" clId="{1A5E927D-8045-C04F-A45C-8669ECA58A6E}" dt="2023-12-18T00:55:26.012" v="691" actId="14100"/>
          <ac:grpSpMkLst>
            <pc:docMk/>
            <pc:sldMk cId="1151508762" sldId="303"/>
            <ac:grpSpMk id="4" creationId="{4EB47C6F-A218-F8C7-CAFB-AA9C45F7BAED}"/>
          </ac:grpSpMkLst>
        </pc:grpChg>
        <pc:grpChg chg="del">
          <ac:chgData name="Anang Prasetyo" userId="d2bf56b7-245b-438e-9310-f7cdc03e2f43" providerId="ADAL" clId="{1A5E927D-8045-C04F-A45C-8669ECA58A6E}" dt="2023-12-18T00:53:13.171" v="664" actId="478"/>
          <ac:grpSpMkLst>
            <pc:docMk/>
            <pc:sldMk cId="1151508762" sldId="303"/>
            <ac:grpSpMk id="55" creationId="{3C32B230-A2D8-D151-299D-0834C86E4A58}"/>
          </ac:grpSpMkLst>
        </pc:grpChg>
      </pc:sldChg>
      <pc:sldChg chg="add del">
        <pc:chgData name="Anang Prasetyo" userId="d2bf56b7-245b-438e-9310-f7cdc03e2f43" providerId="ADAL" clId="{1A5E927D-8045-C04F-A45C-8669ECA58A6E}" dt="2023-12-18T00:51:55.323" v="652" actId="2696"/>
        <pc:sldMkLst>
          <pc:docMk/>
          <pc:sldMk cId="3724820411" sldId="303"/>
        </pc:sldMkLst>
      </pc:sldChg>
      <pc:sldChg chg="addSp delSp modSp add mod">
        <pc:chgData name="Anang Prasetyo" userId="d2bf56b7-245b-438e-9310-f7cdc03e2f43" providerId="ADAL" clId="{1A5E927D-8045-C04F-A45C-8669ECA58A6E}" dt="2023-12-18T01:19:38.037" v="844"/>
        <pc:sldMkLst>
          <pc:docMk/>
          <pc:sldMk cId="1524819453" sldId="304"/>
        </pc:sldMkLst>
        <pc:spChg chg="add mod">
          <ac:chgData name="Anang Prasetyo" userId="d2bf56b7-245b-438e-9310-f7cdc03e2f43" providerId="ADAL" clId="{1A5E927D-8045-C04F-A45C-8669ECA58A6E}" dt="2023-12-18T01:13:13.453" v="782" actId="1076"/>
          <ac:spMkLst>
            <pc:docMk/>
            <pc:sldMk cId="1524819453" sldId="304"/>
            <ac:spMk id="12" creationId="{A5409301-605D-AD4A-0303-43C421F126D7}"/>
          </ac:spMkLst>
        </pc:spChg>
        <pc:spChg chg="add mod">
          <ac:chgData name="Anang Prasetyo" userId="d2bf56b7-245b-438e-9310-f7cdc03e2f43" providerId="ADAL" clId="{1A5E927D-8045-C04F-A45C-8669ECA58A6E}" dt="2023-12-18T00:58:57" v="728" actId="113"/>
          <ac:spMkLst>
            <pc:docMk/>
            <pc:sldMk cId="1524819453" sldId="304"/>
            <ac:spMk id="13" creationId="{DC38C266-DC0C-2AB0-C6EB-0F5ED2558630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5" creationId="{A77A4120-CDE3-F994-6995-8BED23650A6D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6" creationId="{8DC2D7F0-A389-55B0-89E8-629FA42F69F0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7" creationId="{093C51C5-A323-0E9D-1345-1A1C2BA575DF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8" creationId="{5294506C-2E46-53B0-5273-74617BA6BC66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9" creationId="{542A8F2A-CDFF-F542-BE85-BE17AC2E4BA9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1" creationId="{282E3EC6-E9D6-9FA4-7032-F871F57E6FDA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2" creationId="{9CCD1846-A1D2-C530-77BC-494FAAA71986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3" creationId="{B7A7D61B-FDF0-315F-71E0-0DC6DB2AF38A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4" creationId="{C79D1950-F7B9-CA2F-04E5-EAB280DAB0B1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5" creationId="{31F957BE-87A0-0375-6BFC-C81E8372CD93}"/>
          </ac:spMkLst>
        </pc:spChg>
        <pc:spChg chg="add del mod">
          <ac:chgData name="Anang Prasetyo" userId="d2bf56b7-245b-438e-9310-f7cdc03e2f43" providerId="ADAL" clId="{1A5E927D-8045-C04F-A45C-8669ECA58A6E}" dt="2023-12-18T00:57:12.852" v="705"/>
          <ac:spMkLst>
            <pc:docMk/>
            <pc:sldMk cId="1524819453" sldId="304"/>
            <ac:spMk id="26" creationId="{D1A30236-E26B-CF8A-14EA-0492CB1F2860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29" creationId="{D791459E-52C2-CD71-6113-5F282D3397D9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0" creationId="{2CCEC92F-A2BE-4D7E-F30C-A49DFA1EB2A5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1" creationId="{89A18B25-B3FE-32DD-5EAA-922EDC44370C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2" creationId="{CD1F9480-CDFC-3DE5-197F-DECE51205E71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3" creationId="{F2BDFBEC-8B88-2FD3-92DC-F97AD1840CD6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5" creationId="{1F96A2E8-3828-B873-FDCA-B45956CB88B1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6" creationId="{DD2AFD92-54D5-098E-6E7A-C0216ADEE430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7" creationId="{23B0954D-EC6A-E1FF-54CF-351E679C50DD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8" creationId="{BE7AE1D1-0D9B-79A1-7D0D-4D282359DBBA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9" creationId="{2FAD2808-5B20-AE38-7A3D-17E7CF2AF83E}"/>
          </ac:spMkLst>
        </pc:spChg>
        <pc:spChg chg="add del mod">
          <ac:chgData name="Anang Prasetyo" userId="d2bf56b7-245b-438e-9310-f7cdc03e2f43" providerId="ADAL" clId="{1A5E927D-8045-C04F-A45C-8669ECA58A6E}" dt="2023-12-18T00:57:22.498" v="709"/>
          <ac:spMkLst>
            <pc:docMk/>
            <pc:sldMk cId="1524819453" sldId="304"/>
            <ac:spMk id="40" creationId="{4AF50CC7-BCD5-7BEA-FF88-9F80C8C4E851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3" creationId="{678DDB77-F936-3682-0FD1-20F68B8DD09D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4" creationId="{1E621146-1D50-50D7-EB35-3F93C0DA80D4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5" creationId="{2466BF70-33A8-EDE9-BDDA-FE092EFB4AFD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6" creationId="{17031D06-A61A-AD9B-0B65-37A0E53EB543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7" creationId="{062A992D-1BF6-2AA1-C0DD-44452715BBB8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49" creationId="{62420241-82F8-6E36-7621-EA2A9AA74828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0" creationId="{32302594-553F-4DAF-207C-B3267CB383D6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1" creationId="{935B04BB-D580-A858-1F08-C7E8175859E0}"/>
          </ac:spMkLst>
        </pc:spChg>
        <pc:spChg chg="del">
          <ac:chgData name="Anang Prasetyo" userId="d2bf56b7-245b-438e-9310-f7cdc03e2f43" providerId="ADAL" clId="{1A5E927D-8045-C04F-A45C-8669ECA58A6E}" dt="2023-12-18T00:55:56.613" v="694" actId="478"/>
          <ac:spMkLst>
            <pc:docMk/>
            <pc:sldMk cId="1524819453" sldId="304"/>
            <ac:spMk id="52" creationId="{B38608F4-089F-54A6-A615-849D5ADE5EE2}"/>
          </ac:spMkLst>
        </pc:spChg>
        <pc:spChg chg="mod">
          <ac:chgData name="Anang Prasetyo" userId="d2bf56b7-245b-438e-9310-f7cdc03e2f43" providerId="ADAL" clId="{1A5E927D-8045-C04F-A45C-8669ECA58A6E}" dt="2023-12-18T00:56:45.273" v="703" actId="1076"/>
          <ac:spMkLst>
            <pc:docMk/>
            <pc:sldMk cId="1524819453" sldId="304"/>
            <ac:spMk id="53" creationId="{3EFEA1F8-0006-FBB1-A276-E0A27E84966C}"/>
          </ac:spMkLst>
        </pc:spChg>
        <pc:spChg chg="del">
          <ac:chgData name="Anang Prasetyo" userId="d2bf56b7-245b-438e-9310-f7cdc03e2f43" providerId="ADAL" clId="{1A5E927D-8045-C04F-A45C-8669ECA58A6E}" dt="2023-12-18T00:56:00.247" v="695" actId="478"/>
          <ac:spMkLst>
            <pc:docMk/>
            <pc:sldMk cId="1524819453" sldId="304"/>
            <ac:spMk id="54" creationId="{B2BF7D03-9CF0-4FC2-DE36-F9BE0D6DFF60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5" creationId="{33721C02-53C5-09DB-1F40-22701BB6083E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6" creationId="{BF9DB5C1-26E6-9DE8-6D47-4C0389587ACE}"/>
          </ac:spMkLst>
        </pc:spChg>
        <pc:spChg chg="add del mod">
          <ac:chgData name="Anang Prasetyo" userId="d2bf56b7-245b-438e-9310-f7cdc03e2f43" providerId="ADAL" clId="{1A5E927D-8045-C04F-A45C-8669ECA58A6E}" dt="2023-12-18T01:17:43.876" v="826" actId="478"/>
          <ac:spMkLst>
            <pc:docMk/>
            <pc:sldMk cId="1524819453" sldId="304"/>
            <ac:spMk id="57" creationId="{DACDF1AA-A31A-D3E3-01AE-FCCDA7EFD212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0" creationId="{F590E079-B070-5183-FD59-107BBE5BF050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1" creationId="{1A37993C-726E-72DD-A900-FA88EB1D7A19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2" creationId="{96764F0E-E8A5-DED2-50FA-A810BD98D023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3" creationId="{CFD5320C-904F-FE28-C0C0-2EE0459F7883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4" creationId="{15D2B7DD-65A7-B55C-1100-9C43C7B5B622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5" creationId="{061F4820-E416-F020-556A-3F4646D18893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6" creationId="{264F265A-476C-299B-E7E7-4B2E99CFE43C}"/>
          </ac:spMkLst>
        </pc:spChg>
        <pc:spChg chg="add del mod">
          <ac:chgData name="Anang Prasetyo" userId="d2bf56b7-245b-438e-9310-f7cdc03e2f43" providerId="ADAL" clId="{1A5E927D-8045-C04F-A45C-8669ECA58A6E}" dt="2023-12-18T01:08:24.330" v="733"/>
          <ac:spMkLst>
            <pc:docMk/>
            <pc:sldMk cId="1524819453" sldId="304"/>
            <ac:spMk id="67" creationId="{CD59CFD9-A67B-8D31-CF16-C90814EB88CC}"/>
          </ac:spMkLst>
        </pc:spChg>
        <pc:spChg chg="add del mod">
          <ac:chgData name="Anang Prasetyo" userId="d2bf56b7-245b-438e-9310-f7cdc03e2f43" providerId="ADAL" clId="{1A5E927D-8045-C04F-A45C-8669ECA58A6E}" dt="2023-12-18T01:08:55.233" v="743" actId="21"/>
          <ac:spMkLst>
            <pc:docMk/>
            <pc:sldMk cId="1524819453" sldId="304"/>
            <ac:spMk id="68" creationId="{E8BA0CEC-9E7C-C183-08C4-3EADE0260971}"/>
          </ac:spMkLst>
        </pc:spChg>
        <pc:spChg chg="add del mod">
          <ac:chgData name="Anang Prasetyo" userId="d2bf56b7-245b-438e-9310-f7cdc03e2f43" providerId="ADAL" clId="{1A5E927D-8045-C04F-A45C-8669ECA58A6E}" dt="2023-12-18T01:08:55.233" v="743" actId="21"/>
          <ac:spMkLst>
            <pc:docMk/>
            <pc:sldMk cId="1524819453" sldId="304"/>
            <ac:spMk id="69" creationId="{882BC1DF-876C-7FAC-C9B2-D52CCB52A409}"/>
          </ac:spMkLst>
        </pc:spChg>
        <pc:spChg chg="add del mod">
          <ac:chgData name="Anang Prasetyo" userId="d2bf56b7-245b-438e-9310-f7cdc03e2f43" providerId="ADAL" clId="{1A5E927D-8045-C04F-A45C-8669ECA58A6E}" dt="2023-12-18T01:09:00.601" v="745"/>
          <ac:spMkLst>
            <pc:docMk/>
            <pc:sldMk cId="1524819453" sldId="304"/>
            <ac:spMk id="70" creationId="{92956932-978C-7595-CBBC-CCCF00020851}"/>
          </ac:spMkLst>
        </pc:spChg>
        <pc:spChg chg="add del mod">
          <ac:chgData name="Anang Prasetyo" userId="d2bf56b7-245b-438e-9310-f7cdc03e2f43" providerId="ADAL" clId="{1A5E927D-8045-C04F-A45C-8669ECA58A6E}" dt="2023-12-18T01:09:00.601" v="745"/>
          <ac:spMkLst>
            <pc:docMk/>
            <pc:sldMk cId="1524819453" sldId="304"/>
            <ac:spMk id="71" creationId="{0F277CA6-C693-5CE5-70C7-F59EC097C2C5}"/>
          </ac:spMkLst>
        </pc:spChg>
        <pc:spChg chg="add del mod">
          <ac:chgData name="Anang Prasetyo" userId="d2bf56b7-245b-438e-9310-f7cdc03e2f43" providerId="ADAL" clId="{1A5E927D-8045-C04F-A45C-8669ECA58A6E}" dt="2023-12-18T01:09:10.949" v="749" actId="21"/>
          <ac:spMkLst>
            <pc:docMk/>
            <pc:sldMk cId="1524819453" sldId="304"/>
            <ac:spMk id="72" creationId="{3F05783D-A9D7-7987-EEE6-C0576BFCC60F}"/>
          </ac:spMkLst>
        </pc:spChg>
        <pc:spChg chg="add del mod">
          <ac:chgData name="Anang Prasetyo" userId="d2bf56b7-245b-438e-9310-f7cdc03e2f43" providerId="ADAL" clId="{1A5E927D-8045-C04F-A45C-8669ECA58A6E}" dt="2023-12-18T01:09:10.949" v="749" actId="21"/>
          <ac:spMkLst>
            <pc:docMk/>
            <pc:sldMk cId="1524819453" sldId="304"/>
            <ac:spMk id="73" creationId="{E6B23467-32C5-061C-FE49-106DBC6E824B}"/>
          </ac:spMkLst>
        </pc:spChg>
        <pc:spChg chg="add del mod">
          <ac:chgData name="Anang Prasetyo" userId="d2bf56b7-245b-438e-9310-f7cdc03e2f43" providerId="ADAL" clId="{1A5E927D-8045-C04F-A45C-8669ECA58A6E}" dt="2023-12-18T01:10:05.762" v="751" actId="21"/>
          <ac:spMkLst>
            <pc:docMk/>
            <pc:sldMk cId="1524819453" sldId="304"/>
            <ac:spMk id="74" creationId="{924D0D85-70FC-521B-E771-F6F33F9CC206}"/>
          </ac:spMkLst>
        </pc:spChg>
        <pc:spChg chg="add del mod">
          <ac:chgData name="Anang Prasetyo" userId="d2bf56b7-245b-438e-9310-f7cdc03e2f43" providerId="ADAL" clId="{1A5E927D-8045-C04F-A45C-8669ECA58A6E}" dt="2023-12-18T01:10:05.762" v="751" actId="21"/>
          <ac:spMkLst>
            <pc:docMk/>
            <pc:sldMk cId="1524819453" sldId="304"/>
            <ac:spMk id="75" creationId="{FA6F03A8-1680-956C-C2C5-7D6D2601DCD8}"/>
          </ac:spMkLst>
        </pc:spChg>
        <pc:spChg chg="add del mod topLvl">
          <ac:chgData name="Anang Prasetyo" userId="d2bf56b7-245b-438e-9310-f7cdc03e2f43" providerId="ADAL" clId="{1A5E927D-8045-C04F-A45C-8669ECA58A6E}" dt="2023-12-18T01:17:05.830" v="821" actId="478"/>
          <ac:spMkLst>
            <pc:docMk/>
            <pc:sldMk cId="1524819453" sldId="304"/>
            <ac:spMk id="76" creationId="{025380F8-669C-AE14-A5E2-AE4E48B1654B}"/>
          </ac:spMkLst>
        </pc:spChg>
        <pc:spChg chg="add del mod topLvl">
          <ac:chgData name="Anang Prasetyo" userId="d2bf56b7-245b-438e-9310-f7cdc03e2f43" providerId="ADAL" clId="{1A5E927D-8045-C04F-A45C-8669ECA58A6E}" dt="2023-12-18T01:17:04.692" v="820" actId="478"/>
          <ac:spMkLst>
            <pc:docMk/>
            <pc:sldMk cId="1524819453" sldId="304"/>
            <ac:spMk id="77" creationId="{86EB6139-269C-1CBC-092A-7B3D01D03A8A}"/>
          </ac:spMkLst>
        </pc:spChg>
        <pc:spChg chg="add mod">
          <ac:chgData name="Anang Prasetyo" userId="d2bf56b7-245b-438e-9310-f7cdc03e2f43" providerId="ADAL" clId="{1A5E927D-8045-C04F-A45C-8669ECA58A6E}" dt="2023-12-18T01:12:56.290" v="778" actId="207"/>
          <ac:spMkLst>
            <pc:docMk/>
            <pc:sldMk cId="1524819453" sldId="304"/>
            <ac:spMk id="79" creationId="{59E7F8F0-22B0-9863-A9B4-83C2E23D212B}"/>
          </ac:spMkLst>
        </pc:spChg>
        <pc:spChg chg="add mod">
          <ac:chgData name="Anang Prasetyo" userId="d2bf56b7-245b-438e-9310-f7cdc03e2f43" providerId="ADAL" clId="{1A5E927D-8045-C04F-A45C-8669ECA58A6E}" dt="2023-12-18T01:13:01.835" v="779" actId="207"/>
          <ac:spMkLst>
            <pc:docMk/>
            <pc:sldMk cId="1524819453" sldId="304"/>
            <ac:spMk id="80" creationId="{C83916C5-9FA1-0A03-A931-52FAB12D9BA8}"/>
          </ac:spMkLst>
        </pc:spChg>
        <pc:spChg chg="add mod">
          <ac:chgData name="Anang Prasetyo" userId="d2bf56b7-245b-438e-9310-f7cdc03e2f43" providerId="ADAL" clId="{1A5E927D-8045-C04F-A45C-8669ECA58A6E}" dt="2023-12-18T01:12:30.779" v="775" actId="1038"/>
          <ac:spMkLst>
            <pc:docMk/>
            <pc:sldMk cId="1524819453" sldId="304"/>
            <ac:spMk id="81" creationId="{D48F19C3-0B61-C288-5A3A-738F7A4EA03D}"/>
          </ac:spMkLst>
        </pc:spChg>
        <pc:spChg chg="add mod">
          <ac:chgData name="Anang Prasetyo" userId="d2bf56b7-245b-438e-9310-f7cdc03e2f43" providerId="ADAL" clId="{1A5E927D-8045-C04F-A45C-8669ECA58A6E}" dt="2023-12-18T01:12:30.779" v="775" actId="1038"/>
          <ac:spMkLst>
            <pc:docMk/>
            <pc:sldMk cId="1524819453" sldId="304"/>
            <ac:spMk id="82" creationId="{F891E27E-7D0F-6577-AE95-56BFADED4828}"/>
          </ac:spMkLst>
        </pc:spChg>
        <pc:spChg chg="add mod">
          <ac:chgData name="Anang Prasetyo" userId="d2bf56b7-245b-438e-9310-f7cdc03e2f43" providerId="ADAL" clId="{1A5E927D-8045-C04F-A45C-8669ECA58A6E}" dt="2023-12-18T01:16:32.447" v="812" actId="14100"/>
          <ac:spMkLst>
            <pc:docMk/>
            <pc:sldMk cId="1524819453" sldId="304"/>
            <ac:spMk id="83" creationId="{5866CCE2-1D1D-BE87-65A1-E5EC3A49627C}"/>
          </ac:spMkLst>
        </pc:spChg>
        <pc:spChg chg="add mod">
          <ac:chgData name="Anang Prasetyo" userId="d2bf56b7-245b-438e-9310-f7cdc03e2f43" providerId="ADAL" clId="{1A5E927D-8045-C04F-A45C-8669ECA58A6E}" dt="2023-12-18T01:16:40.254" v="814" actId="20577"/>
          <ac:spMkLst>
            <pc:docMk/>
            <pc:sldMk cId="1524819453" sldId="304"/>
            <ac:spMk id="84" creationId="{267B5F83-5D08-B63C-A3DE-D8D1FCF1D1E7}"/>
          </ac:spMkLst>
        </pc:spChg>
        <pc:spChg chg="add mod">
          <ac:chgData name="Anang Prasetyo" userId="d2bf56b7-245b-438e-9310-f7cdc03e2f43" providerId="ADAL" clId="{1A5E927D-8045-C04F-A45C-8669ECA58A6E}" dt="2023-12-18T01:16:49.236" v="816" actId="1076"/>
          <ac:spMkLst>
            <pc:docMk/>
            <pc:sldMk cId="1524819453" sldId="304"/>
            <ac:spMk id="85" creationId="{9F06B148-9041-6E94-F073-7C69652BCE50}"/>
          </ac:spMkLst>
        </pc:spChg>
        <pc:spChg chg="add mod">
          <ac:chgData name="Anang Prasetyo" userId="d2bf56b7-245b-438e-9310-f7cdc03e2f43" providerId="ADAL" clId="{1A5E927D-8045-C04F-A45C-8669ECA58A6E}" dt="2023-12-18T01:16:59.998" v="819" actId="20577"/>
          <ac:spMkLst>
            <pc:docMk/>
            <pc:sldMk cId="1524819453" sldId="304"/>
            <ac:spMk id="86" creationId="{6B75A30A-8915-FFA3-B6BC-DB6B15443156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0" creationId="{0C3CDEE7-7BC4-1AD8-D5E7-4229559F6F80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1" creationId="{176DA7A2-6C05-C31D-96E9-AF33A72FA730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2" creationId="{8AD07FCA-91C9-8369-98E4-60383E4288D7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3" creationId="{5F4814AF-240E-C451-DC91-B016A81DDABE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4" creationId="{EAF37E54-C1BC-9EE9-5407-E6AC3A45BB53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5" creationId="{5207B985-AAB0-A088-A34A-D634DCFEE790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6" creationId="{86BD0468-C880-ACBD-257C-6C73273B4589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7" creationId="{0B9B9162-26EC-AD04-9839-22319297736B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8" creationId="{16DE657D-D07C-684B-0526-4262669608B4}"/>
          </ac:spMkLst>
        </pc:spChg>
        <pc:spChg chg="add mod">
          <ac:chgData name="Anang Prasetyo" userId="d2bf56b7-245b-438e-9310-f7cdc03e2f43" providerId="ADAL" clId="{1A5E927D-8045-C04F-A45C-8669ECA58A6E}" dt="2023-12-18T01:19:38.037" v="844"/>
          <ac:spMkLst>
            <pc:docMk/>
            <pc:sldMk cId="1524819453" sldId="304"/>
            <ac:spMk id="99" creationId="{AED1D2DE-FBEE-D0A6-C47A-1323E5F1B510}"/>
          </ac:spMkLst>
        </pc:spChg>
        <pc:grpChg chg="del">
          <ac:chgData name="Anang Prasetyo" userId="d2bf56b7-245b-438e-9310-f7cdc03e2f43" providerId="ADAL" clId="{1A5E927D-8045-C04F-A45C-8669ECA58A6E}" dt="2023-12-18T00:55:56.613" v="694" actId="478"/>
          <ac:grpSpMkLst>
            <pc:docMk/>
            <pc:sldMk cId="1524819453" sldId="304"/>
            <ac:grpSpMk id="4" creationId="{4EB47C6F-A218-F8C7-CAFB-AA9C45F7BAED}"/>
          </ac:grpSpMkLst>
        </pc:grpChg>
        <pc:grpChg chg="add del mod">
          <ac:chgData name="Anang Prasetyo" userId="d2bf56b7-245b-438e-9310-f7cdc03e2f43" providerId="ADAL" clId="{1A5E927D-8045-C04F-A45C-8669ECA58A6E}" dt="2023-12-18T00:57:12.852" v="705"/>
          <ac:grpSpMkLst>
            <pc:docMk/>
            <pc:sldMk cId="1524819453" sldId="304"/>
            <ac:grpSpMk id="14" creationId="{12C35707-F6AD-BCD3-14D2-D9B8AE853C35}"/>
          </ac:grpSpMkLst>
        </pc:grpChg>
        <pc:grpChg chg="add del mod">
          <ac:chgData name="Anang Prasetyo" userId="d2bf56b7-245b-438e-9310-f7cdc03e2f43" providerId="ADAL" clId="{1A5E927D-8045-C04F-A45C-8669ECA58A6E}" dt="2023-12-18T00:57:12.852" v="705"/>
          <ac:grpSpMkLst>
            <pc:docMk/>
            <pc:sldMk cId="1524819453" sldId="304"/>
            <ac:grpSpMk id="20" creationId="{ECAA8F3A-7414-B969-61F9-15A966104064}"/>
          </ac:grpSpMkLst>
        </pc:grpChg>
        <pc:grpChg chg="add del mod">
          <ac:chgData name="Anang Prasetyo" userId="d2bf56b7-245b-438e-9310-f7cdc03e2f43" providerId="ADAL" clId="{1A5E927D-8045-C04F-A45C-8669ECA58A6E}" dt="2023-12-18T00:57:22.498" v="709"/>
          <ac:grpSpMkLst>
            <pc:docMk/>
            <pc:sldMk cId="1524819453" sldId="304"/>
            <ac:grpSpMk id="28" creationId="{270847E3-0EDC-3DA5-90BF-D1E9B1FEC49B}"/>
          </ac:grpSpMkLst>
        </pc:grpChg>
        <pc:grpChg chg="add del mod">
          <ac:chgData name="Anang Prasetyo" userId="d2bf56b7-245b-438e-9310-f7cdc03e2f43" providerId="ADAL" clId="{1A5E927D-8045-C04F-A45C-8669ECA58A6E}" dt="2023-12-18T00:57:22.498" v="709"/>
          <ac:grpSpMkLst>
            <pc:docMk/>
            <pc:sldMk cId="1524819453" sldId="304"/>
            <ac:grpSpMk id="34" creationId="{CA8CAD90-FF34-D40B-B9F3-A01A4C1C2EED}"/>
          </ac:grpSpMkLst>
        </pc:grpChg>
        <pc:grpChg chg="add del mod">
          <ac:chgData name="Anang Prasetyo" userId="d2bf56b7-245b-438e-9310-f7cdc03e2f43" providerId="ADAL" clId="{1A5E927D-8045-C04F-A45C-8669ECA58A6E}" dt="2023-12-18T00:58:00.953" v="718" actId="478"/>
          <ac:grpSpMkLst>
            <pc:docMk/>
            <pc:sldMk cId="1524819453" sldId="304"/>
            <ac:grpSpMk id="42" creationId="{8826866C-73C2-F0E0-3D0B-FB544C826192}"/>
          </ac:grpSpMkLst>
        </pc:grpChg>
        <pc:grpChg chg="add del mod">
          <ac:chgData name="Anang Prasetyo" userId="d2bf56b7-245b-438e-9310-f7cdc03e2f43" providerId="ADAL" clId="{1A5E927D-8045-C04F-A45C-8669ECA58A6E}" dt="2023-12-18T01:18:01.611" v="829" actId="165"/>
          <ac:grpSpMkLst>
            <pc:docMk/>
            <pc:sldMk cId="1524819453" sldId="304"/>
            <ac:grpSpMk id="48" creationId="{E40886F8-E7FB-1C1F-07C3-68BFEB71851E}"/>
          </ac:grpSpMkLst>
        </pc:grpChg>
        <pc:grpChg chg="add del mod">
          <ac:chgData name="Anang Prasetyo" userId="d2bf56b7-245b-438e-9310-f7cdc03e2f43" providerId="ADAL" clId="{1A5E927D-8045-C04F-A45C-8669ECA58A6E}" dt="2023-12-18T01:10:10.780" v="752" actId="165"/>
          <ac:grpSpMkLst>
            <pc:docMk/>
            <pc:sldMk cId="1524819453" sldId="304"/>
            <ac:grpSpMk id="59" creationId="{1F9E3AC1-46C0-590C-8417-569A2DB4A0F7}"/>
          </ac:grpSpMkLst>
        </pc:grpChg>
        <pc:grpChg chg="add del mod">
          <ac:chgData name="Anang Prasetyo" userId="d2bf56b7-245b-438e-9310-f7cdc03e2f43" providerId="ADAL" clId="{1A5E927D-8045-C04F-A45C-8669ECA58A6E}" dt="2023-12-18T01:17:19.175" v="822" actId="165"/>
          <ac:grpSpMkLst>
            <pc:docMk/>
            <pc:sldMk cId="1524819453" sldId="304"/>
            <ac:grpSpMk id="78" creationId="{BE81E356-8DA3-20F0-A9A7-48E735F7E54C}"/>
          </ac:grpSpMkLst>
        </pc:grpChg>
        <pc:grpChg chg="add del">
          <ac:chgData name="Anang Prasetyo" userId="d2bf56b7-245b-438e-9310-f7cdc03e2f43" providerId="ADAL" clId="{1A5E927D-8045-C04F-A45C-8669ECA58A6E}" dt="2023-12-18T01:17:36.326" v="824" actId="338"/>
          <ac:grpSpMkLst>
            <pc:docMk/>
            <pc:sldMk cId="1524819453" sldId="304"/>
            <ac:grpSpMk id="87" creationId="{9A8D2695-496D-3234-5E37-C95AC38BD9B5}"/>
          </ac:grpSpMkLst>
        </pc:grpChg>
        <pc:grpChg chg="add del">
          <ac:chgData name="Anang Prasetyo" userId="d2bf56b7-245b-438e-9310-f7cdc03e2f43" providerId="ADAL" clId="{1A5E927D-8045-C04F-A45C-8669ECA58A6E}" dt="2023-12-18T01:19:17.355" v="838" actId="478"/>
          <ac:grpSpMkLst>
            <pc:docMk/>
            <pc:sldMk cId="1524819453" sldId="304"/>
            <ac:grpSpMk id="88" creationId="{10642735-DB74-AD19-998C-F00A0DC2CC5A}"/>
          </ac:grpSpMkLst>
        </pc:grpChg>
        <pc:grpChg chg="add mod">
          <ac:chgData name="Anang Prasetyo" userId="d2bf56b7-245b-438e-9310-f7cdc03e2f43" providerId="ADAL" clId="{1A5E927D-8045-C04F-A45C-8669ECA58A6E}" dt="2023-12-18T01:19:18.690" v="839"/>
          <ac:grpSpMkLst>
            <pc:docMk/>
            <pc:sldMk cId="1524819453" sldId="304"/>
            <ac:grpSpMk id="89" creationId="{27B1C9D2-2936-8A40-4393-5C7A8C84F225}"/>
          </ac:grpSpMkLst>
        </pc:grpChg>
        <pc:cxnChg chg="add del mod">
          <ac:chgData name="Anang Prasetyo" userId="d2bf56b7-245b-438e-9310-f7cdc03e2f43" providerId="ADAL" clId="{1A5E927D-8045-C04F-A45C-8669ECA58A6E}" dt="2023-12-18T00:57:12.852" v="705"/>
          <ac:cxnSpMkLst>
            <pc:docMk/>
            <pc:sldMk cId="1524819453" sldId="304"/>
            <ac:cxnSpMk id="27" creationId="{48770C30-1D7E-20ED-8447-7495147EB8C4}"/>
          </ac:cxnSpMkLst>
        </pc:cxnChg>
        <pc:cxnChg chg="add del mod">
          <ac:chgData name="Anang Prasetyo" userId="d2bf56b7-245b-438e-9310-f7cdc03e2f43" providerId="ADAL" clId="{1A5E927D-8045-C04F-A45C-8669ECA58A6E}" dt="2023-12-18T00:57:22.498" v="709"/>
          <ac:cxnSpMkLst>
            <pc:docMk/>
            <pc:sldMk cId="1524819453" sldId="304"/>
            <ac:cxnSpMk id="41" creationId="{9660886C-74D5-45AD-85CE-15EC45AD989C}"/>
          </ac:cxnSpMkLst>
        </pc:cxnChg>
        <pc:cxnChg chg="add mod">
          <ac:chgData name="Anang Prasetyo" userId="d2bf56b7-245b-438e-9310-f7cdc03e2f43" providerId="ADAL" clId="{1A5E927D-8045-C04F-A45C-8669ECA58A6E}" dt="2023-12-18T00:57:27.501" v="711" actId="1076"/>
          <ac:cxnSpMkLst>
            <pc:docMk/>
            <pc:sldMk cId="1524819453" sldId="304"/>
            <ac:cxnSpMk id="58" creationId="{EE9E15F6-A1A7-2D38-C72D-0556368D6C62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1:55:24.241" v="1078" actId="20577"/>
        <pc:sldMkLst>
          <pc:docMk/>
          <pc:sldMk cId="823039354" sldId="305"/>
        </pc:sldMkLst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5" creationId="{3A1AF432-E904-21C0-23E1-9AD915E7122A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6" creationId="{13382D46-0DB2-4165-6A07-F5A2C1C26BC2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7" creationId="{B47487F2-F4D4-2B31-057E-3E7DEA097C3F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8" creationId="{3318EC16-FFE2-BEB9-A28F-9713ECAFFE4E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9" creationId="{CE6CABB0-511C-B7D7-EAEE-C406A737CE3B}"/>
          </ac:spMkLst>
        </pc:spChg>
        <pc:spChg chg="mod">
          <ac:chgData name="Anang Prasetyo" userId="d2bf56b7-245b-438e-9310-f7cdc03e2f43" providerId="ADAL" clId="{1A5E927D-8045-C04F-A45C-8669ECA58A6E}" dt="2023-12-18T01:54:14.481" v="1061" actId="20577"/>
          <ac:spMkLst>
            <pc:docMk/>
            <pc:sldMk cId="823039354" sldId="305"/>
            <ac:spMk id="10" creationId="{DABD7701-5488-6927-C250-1E964184B88D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1" creationId="{D4C62F8C-FEA5-BE90-70CF-66AD02D4F1D7}"/>
          </ac:spMkLst>
        </pc:spChg>
        <pc:spChg chg="mod">
          <ac:chgData name="Anang Prasetyo" userId="d2bf56b7-245b-438e-9310-f7cdc03e2f43" providerId="ADAL" clId="{1A5E927D-8045-C04F-A45C-8669ECA58A6E}" dt="2023-12-18T01:21:06.580" v="858" actId="1076"/>
          <ac:spMkLst>
            <pc:docMk/>
            <pc:sldMk cId="823039354" sldId="305"/>
            <ac:spMk id="12" creationId="{A5409301-605D-AD4A-0303-43C421F126D7}"/>
          </ac:spMkLst>
        </pc:spChg>
        <pc:spChg chg="mod">
          <ac:chgData name="Anang Prasetyo" userId="d2bf56b7-245b-438e-9310-f7cdc03e2f43" providerId="ADAL" clId="{1A5E927D-8045-C04F-A45C-8669ECA58A6E}" dt="2023-12-18T01:15:34.462" v="803" actId="1076"/>
          <ac:spMkLst>
            <pc:docMk/>
            <pc:sldMk cId="823039354" sldId="305"/>
            <ac:spMk id="13" creationId="{DC38C266-DC0C-2AB0-C6EB-0F5ED2558630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4" creationId="{CE283465-E9A8-EE36-7190-683D09682150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5" creationId="{39C3CB42-E7CE-D663-7E1E-6EDE572A917B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6" creationId="{376C68C5-60A1-343A-EB3E-92A7D889AA5E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7" creationId="{CA3EF230-406E-9D73-FAE2-22F4A1E70C91}"/>
          </ac:spMkLst>
        </pc:spChg>
        <pc:spChg chg="add del mod">
          <ac:chgData name="Anang Prasetyo" userId="d2bf56b7-245b-438e-9310-f7cdc03e2f43" providerId="ADAL" clId="{1A5E927D-8045-C04F-A45C-8669ECA58A6E}" dt="2023-12-18T01:20:07.235" v="852"/>
          <ac:spMkLst>
            <pc:docMk/>
            <pc:sldMk cId="823039354" sldId="305"/>
            <ac:spMk id="19" creationId="{98F29991-FD37-F504-DC0E-4406C5C3DCBC}"/>
          </ac:spMkLst>
        </pc:spChg>
        <pc:spChg chg="add del mod">
          <ac:chgData name="Anang Prasetyo" userId="d2bf56b7-245b-438e-9310-f7cdc03e2f43" providerId="ADAL" clId="{1A5E927D-8045-C04F-A45C-8669ECA58A6E}" dt="2023-12-18T01:20:07.235" v="852"/>
          <ac:spMkLst>
            <pc:docMk/>
            <pc:sldMk cId="823039354" sldId="305"/>
            <ac:spMk id="20" creationId="{DFF913F5-C4A1-4608-E8A9-DC30DAB4D37C}"/>
          </ac:spMkLst>
        </pc:spChg>
        <pc:spChg chg="add 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21" creationId="{2C232A76-AFE5-7F56-B27D-E2369FB4BAE9}"/>
          </ac:spMkLst>
        </pc:spChg>
        <pc:spChg chg="add 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22" creationId="{52C67309-7A5F-3AB2-BEEE-2C33C515E442}"/>
          </ac:spMkLst>
        </pc:spChg>
        <pc:spChg chg="add mod">
          <ac:chgData name="Anang Prasetyo" userId="d2bf56b7-245b-438e-9310-f7cdc03e2f43" providerId="ADAL" clId="{1A5E927D-8045-C04F-A45C-8669ECA58A6E}" dt="2023-12-18T01:55:24.241" v="1078" actId="20577"/>
          <ac:spMkLst>
            <pc:docMk/>
            <pc:sldMk cId="823039354" sldId="305"/>
            <ac:spMk id="24" creationId="{9ACF8F45-DD27-AD0F-8DAC-DA1156B7945C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49" creationId="{62420241-82F8-6E36-7621-EA2A9AA74828}"/>
          </ac:spMkLst>
        </pc:spChg>
        <pc:spChg chg="mod topLvl">
          <ac:chgData name="Anang Prasetyo" userId="d2bf56b7-245b-438e-9310-f7cdc03e2f43" providerId="ADAL" clId="{1A5E927D-8045-C04F-A45C-8669ECA58A6E}" dt="2023-12-18T01:53:42.925" v="1058" actId="207"/>
          <ac:spMkLst>
            <pc:docMk/>
            <pc:sldMk cId="823039354" sldId="305"/>
            <ac:spMk id="50" creationId="{32302594-553F-4DAF-207C-B3267CB383D6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51" creationId="{935B04BB-D580-A858-1F08-C7E8175859E0}"/>
          </ac:spMkLst>
        </pc:spChg>
        <pc:spChg chg="mod">
          <ac:chgData name="Anang Prasetyo" userId="d2bf56b7-245b-438e-9310-f7cdc03e2f43" providerId="ADAL" clId="{1A5E927D-8045-C04F-A45C-8669ECA58A6E}" dt="2023-12-18T01:21:35.547" v="863" actId="255"/>
          <ac:spMkLst>
            <pc:docMk/>
            <pc:sldMk cId="823039354" sldId="305"/>
            <ac:spMk id="53" creationId="{3EFEA1F8-0006-FBB1-A276-E0A27E84966C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55" creationId="{33721C02-53C5-09DB-1F40-22701BB6083E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56" creationId="{BF9DB5C1-26E6-9DE8-6D47-4C0389587ACE}"/>
          </ac:spMkLst>
        </pc:spChg>
        <pc:spChg chg="del">
          <ac:chgData name="Anang Prasetyo" userId="d2bf56b7-245b-438e-9310-f7cdc03e2f43" providerId="ADAL" clId="{1A5E927D-8045-C04F-A45C-8669ECA58A6E}" dt="2023-12-18T01:19:36.120" v="843" actId="21"/>
          <ac:spMkLst>
            <pc:docMk/>
            <pc:sldMk cId="823039354" sldId="305"/>
            <ac:spMk id="57" creationId="{DACDF1AA-A31A-D3E3-01AE-FCCDA7EFD212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0" creationId="{F590E079-B070-5183-FD59-107BBE5BF050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1" creationId="{1A37993C-726E-72DD-A900-FA88EB1D7A19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2" creationId="{96764F0E-E8A5-DED2-50FA-A810BD98D023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3" creationId="{CFD5320C-904F-FE28-C0C0-2EE0459F7883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4" creationId="{15D2B7DD-65A7-B55C-1100-9C43C7B5B622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5" creationId="{061F4820-E416-F020-556A-3F4646D18893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6" creationId="{264F265A-476C-299B-E7E7-4B2E99CFE43C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76" creationId="{025380F8-669C-AE14-A5E2-AE4E48B1654B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77" creationId="{86EB6139-269C-1CBC-092A-7B3D01D03A8A}"/>
          </ac:spMkLst>
        </pc:spChg>
        <pc:spChg chg="mod">
          <ac:chgData name="Anang Prasetyo" userId="d2bf56b7-245b-438e-9310-f7cdc03e2f43" providerId="ADAL" clId="{1A5E927D-8045-C04F-A45C-8669ECA58A6E}" dt="2023-12-18T01:53:49.461" v="1059" actId="207"/>
          <ac:spMkLst>
            <pc:docMk/>
            <pc:sldMk cId="823039354" sldId="305"/>
            <ac:spMk id="79" creationId="{59E7F8F0-22B0-9863-A9B4-83C2E23D212B}"/>
          </ac:spMkLst>
        </pc:spChg>
        <pc:spChg chg="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80" creationId="{C83916C5-9FA1-0A03-A931-52FAB12D9BA8}"/>
          </ac:spMkLst>
        </pc:spChg>
        <pc:spChg chg="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81" creationId="{D48F19C3-0B61-C288-5A3A-738F7A4EA03D}"/>
          </ac:spMkLst>
        </pc:spChg>
        <pc:spChg chg="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82" creationId="{F891E27E-7D0F-6577-AE95-56BFADED4828}"/>
          </ac:spMkLst>
        </pc:spChg>
        <pc:grpChg chg="add mod">
          <ac:chgData name="Anang Prasetyo" userId="d2bf56b7-245b-438e-9310-f7cdc03e2f43" providerId="ADAL" clId="{1A5E927D-8045-C04F-A45C-8669ECA58A6E}" dt="2023-12-18T01:19:30.058" v="842" actId="1076"/>
          <ac:grpSpMkLst>
            <pc:docMk/>
            <pc:sldMk cId="823039354" sldId="305"/>
            <ac:grpSpMk id="4" creationId="{D145FA59-B0BB-DBEA-03F6-923480ECE4D7}"/>
          </ac:grpSpMkLst>
        </pc:grpChg>
        <pc:grpChg chg="add del">
          <ac:chgData name="Anang Prasetyo" userId="d2bf56b7-245b-438e-9310-f7cdc03e2f43" providerId="ADAL" clId="{1A5E927D-8045-C04F-A45C-8669ECA58A6E}" dt="2023-12-18T01:19:11.806" v="837" actId="21"/>
          <ac:grpSpMkLst>
            <pc:docMk/>
            <pc:sldMk cId="823039354" sldId="305"/>
            <ac:grpSpMk id="18" creationId="{B0BC0100-7812-9C8C-C7AC-8F4BB954B9D3}"/>
          </ac:grpSpMkLst>
        </pc:grpChg>
        <pc:grpChg chg="add mod">
          <ac:chgData name="Anang Prasetyo" userId="d2bf56b7-245b-438e-9310-f7cdc03e2f43" providerId="ADAL" clId="{1A5E927D-8045-C04F-A45C-8669ECA58A6E}" dt="2023-12-18T01:21:09.604" v="859" actId="1076"/>
          <ac:grpSpMkLst>
            <pc:docMk/>
            <pc:sldMk cId="823039354" sldId="305"/>
            <ac:grpSpMk id="23" creationId="{46672487-386C-87C0-293A-21AFE6A4267E}"/>
          </ac:grpSpMkLst>
        </pc:grpChg>
        <pc:grpChg chg="del">
          <ac:chgData name="Anang Prasetyo" userId="d2bf56b7-245b-438e-9310-f7cdc03e2f43" providerId="ADAL" clId="{1A5E927D-8045-C04F-A45C-8669ECA58A6E}" dt="2023-12-18T01:19:49.343" v="846" actId="165"/>
          <ac:grpSpMkLst>
            <pc:docMk/>
            <pc:sldMk cId="823039354" sldId="305"/>
            <ac:grpSpMk id="48" creationId="{E40886F8-E7FB-1C1F-07C3-68BFEB71851E}"/>
          </ac:grpSpMkLst>
        </pc:grpChg>
        <pc:grpChg chg="del">
          <ac:chgData name="Anang Prasetyo" userId="d2bf56b7-245b-438e-9310-f7cdc03e2f43" providerId="ADAL" clId="{1A5E927D-8045-C04F-A45C-8669ECA58A6E}" dt="2023-12-18T01:15:45.669" v="804" actId="165"/>
          <ac:grpSpMkLst>
            <pc:docMk/>
            <pc:sldMk cId="823039354" sldId="305"/>
            <ac:grpSpMk id="78" creationId="{BE81E356-8DA3-20F0-A9A7-48E735F7E54C}"/>
          </ac:grpSpMkLst>
        </pc:grpChg>
        <pc:cxnChg chg="mod">
          <ac:chgData name="Anang Prasetyo" userId="d2bf56b7-245b-438e-9310-f7cdc03e2f43" providerId="ADAL" clId="{1A5E927D-8045-C04F-A45C-8669ECA58A6E}" dt="2023-12-18T01:19:43.229" v="845" actId="1076"/>
          <ac:cxnSpMkLst>
            <pc:docMk/>
            <pc:sldMk cId="823039354" sldId="305"/>
            <ac:cxnSpMk id="58" creationId="{EE9E15F6-A1A7-2D38-C72D-0556368D6C62}"/>
          </ac:cxnSpMkLst>
        </pc:cxnChg>
      </pc:sldChg>
      <pc:sldChg chg="addSp delSp modSp add mod ord">
        <pc:chgData name="Anang Prasetyo" userId="d2bf56b7-245b-438e-9310-f7cdc03e2f43" providerId="ADAL" clId="{1A5E927D-8045-C04F-A45C-8669ECA58A6E}" dt="2023-12-18T01:53:31.166" v="1057" actId="207"/>
        <pc:sldMkLst>
          <pc:docMk/>
          <pc:sldMk cId="2443111292" sldId="306"/>
        </pc:sldMkLst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5" creationId="{3568C3E1-5C6A-1223-A269-E5C26DE80D10}"/>
          </ac:spMkLst>
        </pc:spChg>
        <pc:spChg chg="mod topLvl">
          <ac:chgData name="Anang Prasetyo" userId="d2bf56b7-245b-438e-9310-f7cdc03e2f43" providerId="ADAL" clId="{1A5E927D-8045-C04F-A45C-8669ECA58A6E}" dt="2023-12-18T01:53:31.166" v="1057" actId="207"/>
          <ac:spMkLst>
            <pc:docMk/>
            <pc:sldMk cId="2443111292" sldId="306"/>
            <ac:spMk id="6" creationId="{5E386DAA-DCB3-E9D8-4B37-0AC195BC6B8A}"/>
          </ac:spMkLst>
        </pc:spChg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7" creationId="{EE975092-C530-5DDB-7AB4-2CC4189B6DEA}"/>
          </ac:spMkLst>
        </pc:spChg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8" creationId="{FD6B5622-49E3-B77F-C267-8C1DDC70B881}"/>
          </ac:spMkLst>
        </pc:spChg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9" creationId="{76CD8954-9B36-3F7A-13A2-FE0BD34799AE}"/>
          </ac:spMkLst>
        </pc:spChg>
        <pc:spChg chg="mod topLvl">
          <ac:chgData name="Anang Prasetyo" userId="d2bf56b7-245b-438e-9310-f7cdc03e2f43" providerId="ADAL" clId="{1A5E927D-8045-C04F-A45C-8669ECA58A6E}" dt="2023-12-18T01:25:20.386" v="906" actId="207"/>
          <ac:spMkLst>
            <pc:docMk/>
            <pc:sldMk cId="2443111292" sldId="306"/>
            <ac:spMk id="10" creationId="{B855BA7C-708B-864D-8453-94230D125015}"/>
          </ac:spMkLst>
        </pc:spChg>
        <pc:spChg chg="del mod topLvl">
          <ac:chgData name="Anang Prasetyo" userId="d2bf56b7-245b-438e-9310-f7cdc03e2f43" providerId="ADAL" clId="{1A5E927D-8045-C04F-A45C-8669ECA58A6E}" dt="2023-12-18T01:23:51.547" v="883" actId="478"/>
          <ac:spMkLst>
            <pc:docMk/>
            <pc:sldMk cId="2443111292" sldId="306"/>
            <ac:spMk id="11" creationId="{0B86B2C3-0054-7E54-F4B6-23C5DED2AE88}"/>
          </ac:spMkLst>
        </pc:spChg>
        <pc:spChg chg="add mod">
          <ac:chgData name="Anang Prasetyo" userId="d2bf56b7-245b-438e-9310-f7cdc03e2f43" providerId="ADAL" clId="{1A5E927D-8045-C04F-A45C-8669ECA58A6E}" dt="2023-12-18T01:23:36.851" v="879" actId="1076"/>
          <ac:spMkLst>
            <pc:docMk/>
            <pc:sldMk cId="2443111292" sldId="306"/>
            <ac:spMk id="12" creationId="{E10C5497-7D0C-6745-F7C0-3DEB74DDD10F}"/>
          </ac:spMkLst>
        </pc:spChg>
        <pc:spChg chg="add mod">
          <ac:chgData name="Anang Prasetyo" userId="d2bf56b7-245b-438e-9310-f7cdc03e2f43" providerId="ADAL" clId="{1A5E927D-8045-C04F-A45C-8669ECA58A6E}" dt="2023-12-18T01:23:42.295" v="881" actId="1076"/>
          <ac:spMkLst>
            <pc:docMk/>
            <pc:sldMk cId="2443111292" sldId="306"/>
            <ac:spMk id="13" creationId="{8FCB59A1-BE03-E81B-3F98-41B78A07101A}"/>
          </ac:spMkLst>
        </pc:spChg>
        <pc:spChg chg="add mod">
          <ac:chgData name="Anang Prasetyo" userId="d2bf56b7-245b-438e-9310-f7cdc03e2f43" providerId="ADAL" clId="{1A5E927D-8045-C04F-A45C-8669ECA58A6E}" dt="2023-12-18T01:24:09.607" v="888" actId="20577"/>
          <ac:spMkLst>
            <pc:docMk/>
            <pc:sldMk cId="2443111292" sldId="306"/>
            <ac:spMk id="14" creationId="{682F2FBB-2E00-840C-CC22-8B0453343508}"/>
          </ac:spMkLst>
        </pc:spChg>
        <pc:spChg chg="add mod">
          <ac:chgData name="Anang Prasetyo" userId="d2bf56b7-245b-438e-9310-f7cdc03e2f43" providerId="ADAL" clId="{1A5E927D-8045-C04F-A45C-8669ECA58A6E}" dt="2023-12-18T01:25:01.756" v="903" actId="1037"/>
          <ac:spMkLst>
            <pc:docMk/>
            <pc:sldMk cId="2443111292" sldId="306"/>
            <ac:spMk id="15" creationId="{22CBF3FD-76C8-3FC8-EE1A-C683D5E722C1}"/>
          </ac:spMkLst>
        </pc:spChg>
        <pc:spChg chg="add mod">
          <ac:chgData name="Anang Prasetyo" userId="d2bf56b7-245b-438e-9310-f7cdc03e2f43" providerId="ADAL" clId="{1A5E927D-8045-C04F-A45C-8669ECA58A6E}" dt="2023-12-18T01:24:34.494" v="896" actId="1076"/>
          <ac:spMkLst>
            <pc:docMk/>
            <pc:sldMk cId="2443111292" sldId="306"/>
            <ac:spMk id="16" creationId="{D520BAE1-849F-9D06-74A3-8A2332D1E63C}"/>
          </ac:spMkLst>
        </pc:spChg>
        <pc:spChg chg="add mod">
          <ac:chgData name="Anang Prasetyo" userId="d2bf56b7-245b-438e-9310-f7cdc03e2f43" providerId="ADAL" clId="{1A5E927D-8045-C04F-A45C-8669ECA58A6E}" dt="2023-12-18T01:24:30.806" v="895" actId="1076"/>
          <ac:spMkLst>
            <pc:docMk/>
            <pc:sldMk cId="2443111292" sldId="306"/>
            <ac:spMk id="17" creationId="{1DE070BD-D12A-B4FC-8BB0-DF58F46ADEEC}"/>
          </ac:spMkLst>
        </pc:spChg>
        <pc:spChg chg="add mod">
          <ac:chgData name="Anang Prasetyo" userId="d2bf56b7-245b-438e-9310-f7cdc03e2f43" providerId="ADAL" clId="{1A5E927D-8045-C04F-A45C-8669ECA58A6E}" dt="2023-12-18T01:24:41.778" v="898" actId="1076"/>
          <ac:spMkLst>
            <pc:docMk/>
            <pc:sldMk cId="2443111292" sldId="306"/>
            <ac:spMk id="18" creationId="{0EA72DD1-6430-941B-7939-935A5E987F17}"/>
          </ac:spMkLst>
        </pc:spChg>
        <pc:spChg chg="mod">
          <ac:chgData name="Anang Prasetyo" userId="d2bf56b7-245b-438e-9310-f7cdc03e2f43" providerId="ADAL" clId="{1A5E927D-8045-C04F-A45C-8669ECA58A6E}" dt="2023-12-18T01:23:59.536" v="886" actId="1076"/>
          <ac:spMkLst>
            <pc:docMk/>
            <pc:sldMk cId="2443111292" sldId="306"/>
            <ac:spMk id="52" creationId="{B38608F4-089F-54A6-A615-849D5ADE5EE2}"/>
          </ac:spMkLst>
        </pc:spChg>
        <pc:spChg chg="mod">
          <ac:chgData name="Anang Prasetyo" userId="d2bf56b7-245b-438e-9310-f7cdc03e2f43" providerId="ADAL" clId="{1A5E927D-8045-C04F-A45C-8669ECA58A6E}" dt="2023-12-18T01:48:56.350" v="995" actId="207"/>
          <ac:spMkLst>
            <pc:docMk/>
            <pc:sldMk cId="2443111292" sldId="306"/>
            <ac:spMk id="53" creationId="{3EFEA1F8-0006-FBB1-A276-E0A27E84966C}"/>
          </ac:spMkLst>
        </pc:spChg>
        <pc:spChg chg="mod">
          <ac:chgData name="Anang Prasetyo" userId="d2bf56b7-245b-438e-9310-f7cdc03e2f43" providerId="ADAL" clId="{1A5E927D-8045-C04F-A45C-8669ECA58A6E}" dt="2023-12-18T01:26:18.226" v="916" actId="1076"/>
          <ac:spMkLst>
            <pc:docMk/>
            <pc:sldMk cId="2443111292" sldId="306"/>
            <ac:spMk id="54" creationId="{B2BF7D03-9CF0-4FC2-DE36-F9BE0D6DFF60}"/>
          </ac:spMkLst>
        </pc:spChg>
        <pc:grpChg chg="del mod">
          <ac:chgData name="Anang Prasetyo" userId="d2bf56b7-245b-438e-9310-f7cdc03e2f43" providerId="ADAL" clId="{1A5E927D-8045-C04F-A45C-8669ECA58A6E}" dt="2023-12-18T01:23:16.089" v="875" actId="165"/>
          <ac:grpSpMkLst>
            <pc:docMk/>
            <pc:sldMk cId="2443111292" sldId="306"/>
            <ac:grpSpMk id="4" creationId="{4EB47C6F-A218-F8C7-CAFB-AA9C45F7BAED}"/>
          </ac:grpSpMkLst>
        </pc:grpChg>
        <pc:grpChg chg="add">
          <ac:chgData name="Anang Prasetyo" userId="d2bf56b7-245b-438e-9310-f7cdc03e2f43" providerId="ADAL" clId="{1A5E927D-8045-C04F-A45C-8669ECA58A6E}" dt="2023-12-18T01:26:29.309" v="917" actId="164"/>
          <ac:grpSpMkLst>
            <pc:docMk/>
            <pc:sldMk cId="2443111292" sldId="306"/>
            <ac:grpSpMk id="19" creationId="{5A29384E-3042-5DE7-8561-EFD420AFE311}"/>
          </ac:grpSpMkLst>
        </pc:grpChg>
      </pc:sldChg>
      <pc:sldChg chg="add del">
        <pc:chgData name="Anang Prasetyo" userId="d2bf56b7-245b-438e-9310-f7cdc03e2f43" providerId="ADAL" clId="{1A5E927D-8045-C04F-A45C-8669ECA58A6E}" dt="2023-12-18T01:25:39.293" v="908" actId="2696"/>
        <pc:sldMkLst>
          <pc:docMk/>
          <pc:sldMk cId="737349929" sldId="307"/>
        </pc:sldMkLst>
      </pc:sldChg>
      <pc:sldChg chg="addSp delSp modSp add mod ord">
        <pc:chgData name="Anang Prasetyo" userId="d2bf56b7-245b-438e-9310-f7cdc03e2f43" providerId="ADAL" clId="{1A5E927D-8045-C04F-A45C-8669ECA58A6E}" dt="2023-12-18T01:53:18.274" v="1056" actId="207"/>
        <pc:sldMkLst>
          <pc:docMk/>
          <pc:sldMk cId="1717618173" sldId="307"/>
        </pc:sldMkLst>
        <pc:spChg chg="mod">
          <ac:chgData name="Anang Prasetyo" userId="d2bf56b7-245b-438e-9310-f7cdc03e2f43" providerId="ADAL" clId="{1A5E927D-8045-C04F-A45C-8669ECA58A6E}" dt="2023-12-18T01:29:46.558" v="959" actId="1076"/>
          <ac:spMkLst>
            <pc:docMk/>
            <pc:sldMk cId="1717618173" sldId="307"/>
            <ac:spMk id="12" creationId="{A5409301-605D-AD4A-0303-43C421F126D7}"/>
          </ac:spMkLst>
        </pc:spChg>
        <pc:spChg chg="mod">
          <ac:chgData name="Anang Prasetyo" userId="d2bf56b7-245b-438e-9310-f7cdc03e2f43" providerId="ADAL" clId="{1A5E927D-8045-C04F-A45C-8669ECA58A6E}" dt="2023-12-18T01:30:20.559" v="966" actId="1076"/>
          <ac:spMkLst>
            <pc:docMk/>
            <pc:sldMk cId="1717618173" sldId="307"/>
            <ac:spMk id="13" creationId="{DC38C266-DC0C-2AB0-C6EB-0F5ED255863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19" creationId="{3AFCBBB5-D17D-842B-E04D-144050C3AF95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0" creationId="{B9445314-D622-FD4A-A723-411CA78C517A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4" creationId="{F9FBDC3C-BA39-7569-9413-60F281163F2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5" creationId="{66FB9879-6E74-DE7B-1F63-E8ACBCEBB1A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6" creationId="{762B65C4-9B95-48F6-90B5-202B36BFC06A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7" creationId="{582D9D23-3269-8E92-62A8-8D0369E0354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8" creationId="{9FD2B4CB-DED0-5218-6A5A-ED24E3855F99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9" creationId="{A4C51794-5CF6-9880-B8A4-0C2C152143F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0" creationId="{32E9783A-15D2-25F5-4633-AD045E2C3DFB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1" creationId="{FD09A583-5643-FB59-F28A-2F752D4103E8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2" creationId="{65FDC759-D094-A0C8-93DB-E0358DED3F78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3" creationId="{2D553AD1-1E61-1052-65EC-2CE1B6B5F074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4" creationId="{8B75E032-9797-2C50-6BA2-0CAFAE5FC43D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6" creationId="{CC63380D-8017-FCA7-DABB-A2E3FB34A44C}"/>
          </ac:spMkLst>
        </pc:spChg>
        <pc:spChg chg="mod">
          <ac:chgData name="Anang Prasetyo" userId="d2bf56b7-245b-438e-9310-f7cdc03e2f43" providerId="ADAL" clId="{1A5E927D-8045-C04F-A45C-8669ECA58A6E}" dt="2023-12-18T01:53:18.274" v="1056" actId="207"/>
          <ac:spMkLst>
            <pc:docMk/>
            <pc:sldMk cId="1717618173" sldId="307"/>
            <ac:spMk id="37" creationId="{B8508E82-5391-9F78-6F0D-38172561D2CE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8" creationId="{67C801F9-69F5-26B0-02F3-ED520E853425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9" creationId="{4B17451A-624C-771E-39E9-07C47DEEEF44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0" creationId="{567B0E27-447D-795A-1A4E-6CDD6702FFEE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1" creationId="{078E05BD-E307-DA32-4583-E0EF0E9F3CD2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2" creationId="{841696F8-149B-A74C-D0BA-A08DBC74452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3" creationId="{A13B9C03-2BB2-7EC5-D8E1-BD1005019DAB}"/>
          </ac:spMkLst>
        </pc:spChg>
        <pc:spChg chg="mod">
          <ac:chgData name="Anang Prasetyo" userId="d2bf56b7-245b-438e-9310-f7cdc03e2f43" providerId="ADAL" clId="{1A5E927D-8045-C04F-A45C-8669ECA58A6E}" dt="2023-12-18T01:30:37.450" v="967" actId="20577"/>
          <ac:spMkLst>
            <pc:docMk/>
            <pc:sldMk cId="1717618173" sldId="307"/>
            <ac:spMk id="44" creationId="{27BE1B5E-E980-3752-C616-B70C5ECEF10D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5" creationId="{DE1D27BC-2BF8-A8F1-FC6C-1B1F976DF1E4}"/>
          </ac:spMkLst>
        </pc:spChg>
        <pc:spChg chg="mod">
          <ac:chgData name="Anang Prasetyo" userId="d2bf56b7-245b-438e-9310-f7cdc03e2f43" providerId="ADAL" clId="{1A5E927D-8045-C04F-A45C-8669ECA58A6E}" dt="2023-12-18T01:30:45.565" v="968" actId="20577"/>
          <ac:spMkLst>
            <pc:docMk/>
            <pc:sldMk cId="1717618173" sldId="307"/>
            <ac:spMk id="46" creationId="{2CDAB232-0F8A-3999-F3DE-B763F428BE6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7" creationId="{413A70E3-78A3-3D9E-7D47-157B2F8497C6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8" creationId="{3977E17E-58B5-B71D-A41F-920CBD2BB6D2}"/>
          </ac:spMkLst>
        </pc:spChg>
        <pc:spChg chg="add 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52" creationId="{FB3F71DB-FA8B-DED9-3CE1-5B0EEB076B5D}"/>
          </ac:spMkLst>
        </pc:spChg>
        <pc:spChg chg="mod">
          <ac:chgData name="Anang Prasetyo" userId="d2bf56b7-245b-438e-9310-f7cdc03e2f43" providerId="ADAL" clId="{1A5E927D-8045-C04F-A45C-8669ECA58A6E}" dt="2023-12-18T01:48:49.163" v="994" actId="207"/>
          <ac:spMkLst>
            <pc:docMk/>
            <pc:sldMk cId="1717618173" sldId="307"/>
            <ac:spMk id="53" creationId="{3EFEA1F8-0006-FBB1-A276-E0A27E84966C}"/>
          </ac:spMkLst>
        </pc:spChg>
        <pc:spChg chg="add del mod">
          <ac:chgData name="Anang Prasetyo" userId="d2bf56b7-245b-438e-9310-f7cdc03e2f43" providerId="ADAL" clId="{1A5E927D-8045-C04F-A45C-8669ECA58A6E}" dt="2023-12-18T01:29:47.230" v="960"/>
          <ac:spMkLst>
            <pc:docMk/>
            <pc:sldMk cId="1717618173" sldId="307"/>
            <ac:spMk id="54" creationId="{723E432E-4A3F-AB7D-E2A3-9DA7016B9191}"/>
          </ac:spMkLst>
        </pc:spChg>
        <pc:spChg chg="add del mod">
          <ac:chgData name="Anang Prasetyo" userId="d2bf56b7-245b-438e-9310-f7cdc03e2f43" providerId="ADAL" clId="{1A5E927D-8045-C04F-A45C-8669ECA58A6E}" dt="2023-12-18T01:29:47.230" v="960"/>
          <ac:spMkLst>
            <pc:docMk/>
            <pc:sldMk cId="1717618173" sldId="307"/>
            <ac:spMk id="57" creationId="{750C8C06-88BF-D28F-5278-A305E628C616}"/>
          </ac:spMkLst>
        </pc:spChg>
        <pc:spChg chg="add mod">
          <ac:chgData name="Anang Prasetyo" userId="d2bf56b7-245b-438e-9310-f7cdc03e2f43" providerId="ADAL" clId="{1A5E927D-8045-C04F-A45C-8669ECA58A6E}" dt="2023-12-18T01:30:05.665" v="964" actId="20577"/>
          <ac:spMkLst>
            <pc:docMk/>
            <pc:sldMk cId="1717618173" sldId="307"/>
            <ac:spMk id="59" creationId="{3836CBBA-BFD2-B554-6EFD-5EE1BCDF72E4}"/>
          </ac:spMkLst>
        </pc:spChg>
        <pc:spChg chg="add mod">
          <ac:chgData name="Anang Prasetyo" userId="d2bf56b7-245b-438e-9310-f7cdc03e2f43" providerId="ADAL" clId="{1A5E927D-8045-C04F-A45C-8669ECA58A6E}" dt="2023-12-18T01:29:52.506" v="962" actId="1076"/>
          <ac:spMkLst>
            <pc:docMk/>
            <pc:sldMk cId="1717618173" sldId="307"/>
            <ac:spMk id="60" creationId="{0F805EA8-9E10-B4DC-B30A-115797392C82}"/>
          </ac:spMkLst>
        </pc:spChg>
        <pc:spChg chg="add del mod">
          <ac:chgData name="Anang Prasetyo" userId="d2bf56b7-245b-438e-9310-f7cdc03e2f43" providerId="ADAL" clId="{1A5E927D-8045-C04F-A45C-8669ECA58A6E}" dt="2023-12-18T01:30:51.642" v="970"/>
          <ac:spMkLst>
            <pc:docMk/>
            <pc:sldMk cId="1717618173" sldId="307"/>
            <ac:spMk id="61" creationId="{8BB64223-95E6-FD66-6283-E1ECBD809E25}"/>
          </ac:spMkLst>
        </pc:spChg>
        <pc:spChg chg="add mod">
          <ac:chgData name="Anang Prasetyo" userId="d2bf56b7-245b-438e-9310-f7cdc03e2f43" providerId="ADAL" clId="{1A5E927D-8045-C04F-A45C-8669ECA58A6E}" dt="2023-12-18T01:31:00.636" v="974" actId="1076"/>
          <ac:spMkLst>
            <pc:docMk/>
            <pc:sldMk cId="1717618173" sldId="307"/>
            <ac:spMk id="63" creationId="{652A8683-52E8-3918-F52C-BB333DE4B102}"/>
          </ac:spMkLst>
        </pc:spChg>
        <pc:spChg chg="add mod">
          <ac:chgData name="Anang Prasetyo" userId="d2bf56b7-245b-438e-9310-f7cdc03e2f43" providerId="ADAL" clId="{1A5E927D-8045-C04F-A45C-8669ECA58A6E}" dt="2023-12-18T01:31:26.795" v="977" actId="20577"/>
          <ac:spMkLst>
            <pc:docMk/>
            <pc:sldMk cId="1717618173" sldId="307"/>
            <ac:spMk id="64" creationId="{C9BE1406-0ADB-0743-184B-19F01C6854B3}"/>
          </ac:spMkLst>
        </pc:spChg>
        <pc:grpChg chg="del">
          <ac:chgData name="Anang Prasetyo" userId="d2bf56b7-245b-438e-9310-f7cdc03e2f43" providerId="ADAL" clId="{1A5E927D-8045-C04F-A45C-8669ECA58A6E}" dt="2023-12-18T01:26:38.459" v="918" actId="478"/>
          <ac:grpSpMkLst>
            <pc:docMk/>
            <pc:sldMk cId="1717618173" sldId="307"/>
            <ac:grpSpMk id="4" creationId="{D145FA59-B0BB-DBEA-03F6-923480ECE4D7}"/>
          </ac:grpSpMkLst>
        </pc:grpChg>
        <pc:grpChg chg="add mod">
          <ac:chgData name="Anang Prasetyo" userId="d2bf56b7-245b-438e-9310-f7cdc03e2f43" providerId="ADAL" clId="{1A5E927D-8045-C04F-A45C-8669ECA58A6E}" dt="2023-12-18T01:29:16.154" v="956" actId="1038"/>
          <ac:grpSpMkLst>
            <pc:docMk/>
            <pc:sldMk cId="1717618173" sldId="307"/>
            <ac:grpSpMk id="18" creationId="{07D31C7C-3E36-BCA5-37D1-39FE16ADB07B}"/>
          </ac:grpSpMkLst>
        </pc:grpChg>
        <pc:grpChg chg="del">
          <ac:chgData name="Anang Prasetyo" userId="d2bf56b7-245b-438e-9310-f7cdc03e2f43" providerId="ADAL" clId="{1A5E927D-8045-C04F-A45C-8669ECA58A6E}" dt="2023-12-18T01:26:54.318" v="921" actId="478"/>
          <ac:grpSpMkLst>
            <pc:docMk/>
            <pc:sldMk cId="1717618173" sldId="307"/>
            <ac:grpSpMk id="23" creationId="{46672487-386C-87C0-293A-21AFE6A4267E}"/>
          </ac:grpSpMkLst>
        </pc:grpChg>
        <pc:grpChg chg="add mod">
          <ac:chgData name="Anang Prasetyo" userId="d2bf56b7-245b-438e-9310-f7cdc03e2f43" providerId="ADAL" clId="{1A5E927D-8045-C04F-A45C-8669ECA58A6E}" dt="2023-12-18T01:29:16.154" v="956" actId="1038"/>
          <ac:grpSpMkLst>
            <pc:docMk/>
            <pc:sldMk cId="1717618173" sldId="307"/>
            <ac:grpSpMk id="35" creationId="{162C8D2F-2CEF-EBA6-CE7C-CE744B59201D}"/>
          </ac:grpSpMkLst>
        </pc:grpChg>
        <pc:picChg chg="add del">
          <ac:chgData name="Anang Prasetyo" userId="d2bf56b7-245b-438e-9310-f7cdc03e2f43" providerId="ADAL" clId="{1A5E927D-8045-C04F-A45C-8669ECA58A6E}" dt="2023-12-18T01:30:53.265" v="972"/>
          <ac:picMkLst>
            <pc:docMk/>
            <pc:sldMk cId="1717618173" sldId="307"/>
            <ac:picMk id="62" creationId="{E45E5279-D68A-36C9-03B6-4AA33DFE055F}"/>
          </ac:picMkLst>
        </pc:picChg>
        <pc:cxnChg chg="mod">
          <ac:chgData name="Anang Prasetyo" userId="d2bf56b7-245b-438e-9310-f7cdc03e2f43" providerId="ADAL" clId="{1A5E927D-8045-C04F-A45C-8669ECA58A6E}" dt="2023-12-18T01:29:16.154" v="956" actId="1038"/>
          <ac:cxnSpMkLst>
            <pc:docMk/>
            <pc:sldMk cId="1717618173" sldId="307"/>
            <ac:cxnSpMk id="58" creationId="{EE9E15F6-A1A7-2D38-C72D-0556368D6C62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2:01:57.528" v="1151" actId="20577"/>
        <pc:sldMkLst>
          <pc:docMk/>
          <pc:sldMk cId="1621724922" sldId="308"/>
        </pc:sldMkLst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5" creationId="{19A91064-CF39-CDED-D1BF-4F97D4FE5EA2}"/>
          </ac:spMkLst>
        </pc:spChg>
        <pc:spChg chg="mod topLvl">
          <ac:chgData name="Anang Prasetyo" userId="d2bf56b7-245b-438e-9310-f7cdc03e2f43" providerId="ADAL" clId="{1A5E927D-8045-C04F-A45C-8669ECA58A6E}" dt="2023-12-18T01:55:55.963" v="1079" actId="207"/>
          <ac:spMkLst>
            <pc:docMk/>
            <pc:sldMk cId="1621724922" sldId="308"/>
            <ac:spMk id="6" creationId="{A2379C09-B81C-164A-E4E4-700F586073C9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7" creationId="{CEA6C94E-8EC4-B925-D374-64DA52B598C2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8" creationId="{AF09BACE-09F0-ABB4-0E04-A094EE872639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9" creationId="{08FA4140-ED28-6C30-BE7A-07D8D6458181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0" creationId="{47AF273B-6E34-04D9-7BBB-AE0842A228EF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1" creationId="{8AA9502B-1C84-2EE3-8A4A-176861F7726A}"/>
          </ac:spMkLst>
        </pc:spChg>
        <pc:spChg chg="mod">
          <ac:chgData name="Anang Prasetyo" userId="d2bf56b7-245b-438e-9310-f7cdc03e2f43" providerId="ADAL" clId="{1A5E927D-8045-C04F-A45C-8669ECA58A6E}" dt="2023-12-18T02:00:03.407" v="1118" actId="1076"/>
          <ac:spMkLst>
            <pc:docMk/>
            <pc:sldMk cId="1621724922" sldId="308"/>
            <ac:spMk id="12" creationId="{A5409301-605D-AD4A-0303-43C421F126D7}"/>
          </ac:spMkLst>
        </pc:spChg>
        <pc:spChg chg="mod">
          <ac:chgData name="Anang Prasetyo" userId="d2bf56b7-245b-438e-9310-f7cdc03e2f43" providerId="ADAL" clId="{1A5E927D-8045-C04F-A45C-8669ECA58A6E}" dt="2023-12-18T01:52:36.416" v="1052" actId="1076"/>
          <ac:spMkLst>
            <pc:docMk/>
            <pc:sldMk cId="1621724922" sldId="308"/>
            <ac:spMk id="13" creationId="{DC38C266-DC0C-2AB0-C6EB-0F5ED2558630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4" creationId="{68B816D8-B1D3-1705-D4CF-A6276FEE5FED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5" creationId="{42343E61-8EA0-494D-0CD1-B3A95B19F0F7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6" creationId="{08A4B069-EA57-16CE-9692-26657A86680A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7" creationId="{A0B40EED-6B6D-56E9-E25F-DB9C3736AB73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21" creationId="{DC8927F0-6F4F-23E6-9FD4-F97F5EAEF860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22" creationId="{0246CCBF-1254-A9BB-39B6-7D7B54263387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6" creationId="{CC63380D-8017-FCA7-DABB-A2E3FB34A44C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7" creationId="{B8508E82-5391-9F78-6F0D-38172561D2CE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8" creationId="{67C801F9-69F5-26B0-02F3-ED520E853425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9" creationId="{4B17451A-624C-771E-39E9-07C47DEEEF44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0" creationId="{567B0E27-447D-795A-1A4E-6CDD6702FFEE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1" creationId="{078E05BD-E307-DA32-4583-E0EF0E9F3CD2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2" creationId="{841696F8-149B-A74C-D0BA-A08DBC744520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3" creationId="{A13B9C03-2BB2-7EC5-D8E1-BD1005019DAB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4" creationId="{27BE1B5E-E980-3752-C616-B70C5ECEF10D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5" creationId="{DE1D27BC-2BF8-A8F1-FC6C-1B1F976DF1E4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6" creationId="{2CDAB232-0F8A-3999-F3DE-B763F428BE60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7" creationId="{413A70E3-78A3-3D9E-7D47-157B2F8497C6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8" creationId="{3977E17E-58B5-B71D-A41F-920CBD2BB6D2}"/>
          </ac:spMkLst>
        </pc:spChg>
        <pc:spChg chg="add mod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49" creationId="{2E70A0A3-70B3-5E4E-1602-817D563047E8}"/>
          </ac:spMkLst>
        </pc:spChg>
        <pc:spChg chg="add mod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50" creationId="{DD0D664F-8902-F9F8-E098-EA66018AC112}"/>
          </ac:spMkLst>
        </pc:spChg>
        <pc:spChg chg="mod">
          <ac:chgData name="Anang Prasetyo" userId="d2bf56b7-245b-438e-9310-f7cdc03e2f43" providerId="ADAL" clId="{1A5E927D-8045-C04F-A45C-8669ECA58A6E}" dt="2023-12-18T01:57:38.988" v="1093" actId="1076"/>
          <ac:spMkLst>
            <pc:docMk/>
            <pc:sldMk cId="1621724922" sldId="308"/>
            <ac:spMk id="52" creationId="{FB3F71DB-FA8B-DED9-3CE1-5B0EEB076B5D}"/>
          </ac:spMkLst>
        </pc:spChg>
        <pc:spChg chg="mod">
          <ac:chgData name="Anang Prasetyo" userId="d2bf56b7-245b-438e-9310-f7cdc03e2f43" providerId="ADAL" clId="{1A5E927D-8045-C04F-A45C-8669ECA58A6E}" dt="2023-12-18T01:48:43.324" v="993" actId="207"/>
          <ac:spMkLst>
            <pc:docMk/>
            <pc:sldMk cId="1621724922" sldId="308"/>
            <ac:spMk id="53" creationId="{3EFEA1F8-0006-FBB1-A276-E0A27E84966C}"/>
          </ac:spMkLst>
        </pc:spChg>
        <pc:spChg chg="add del mod">
          <ac:chgData name="Anang Prasetyo" userId="d2bf56b7-245b-438e-9310-f7cdc03e2f43" providerId="ADAL" clId="{1A5E927D-8045-C04F-A45C-8669ECA58A6E}" dt="2023-12-18T01:52:05.851" v="1044" actId="478"/>
          <ac:spMkLst>
            <pc:docMk/>
            <pc:sldMk cId="1621724922" sldId="308"/>
            <ac:spMk id="54" creationId="{8AF77981-ABFA-9279-6444-76DC8B2B856C}"/>
          </ac:spMkLst>
        </pc:spChg>
        <pc:spChg chg="add mod">
          <ac:chgData name="Anang Prasetyo" userId="d2bf56b7-245b-438e-9310-f7cdc03e2f43" providerId="ADAL" clId="{1A5E927D-8045-C04F-A45C-8669ECA58A6E}" dt="2023-12-18T01:52:12.004" v="1046" actId="571"/>
          <ac:spMkLst>
            <pc:docMk/>
            <pc:sldMk cId="1621724922" sldId="308"/>
            <ac:spMk id="55" creationId="{E4019EA9-F863-B2BC-EFBD-BC5728673788}"/>
          </ac:spMkLst>
        </pc:spChg>
        <pc:spChg chg="add del mod">
          <ac:chgData name="Anang Prasetyo" userId="d2bf56b7-245b-438e-9310-f7cdc03e2f43" providerId="ADAL" clId="{1A5E927D-8045-C04F-A45C-8669ECA58A6E}" dt="2023-12-18T01:52:45.762" v="1055"/>
          <ac:spMkLst>
            <pc:docMk/>
            <pc:sldMk cId="1621724922" sldId="308"/>
            <ac:spMk id="56" creationId="{E121C243-1462-E250-C67C-0042913E7834}"/>
          </ac:spMkLst>
        </pc:spChg>
        <pc:spChg chg="del">
          <ac:chgData name="Anang Prasetyo" userId="d2bf56b7-245b-438e-9310-f7cdc03e2f43" providerId="ADAL" clId="{1A5E927D-8045-C04F-A45C-8669ECA58A6E}" dt="2023-12-18T01:32:11.188" v="980" actId="478"/>
          <ac:spMkLst>
            <pc:docMk/>
            <pc:sldMk cId="1621724922" sldId="308"/>
            <ac:spMk id="59" creationId="{3836CBBA-BFD2-B554-6EFD-5EE1BCDF72E4}"/>
          </ac:spMkLst>
        </pc:spChg>
        <pc:spChg chg="del">
          <ac:chgData name="Anang Prasetyo" userId="d2bf56b7-245b-438e-9310-f7cdc03e2f43" providerId="ADAL" clId="{1A5E927D-8045-C04F-A45C-8669ECA58A6E}" dt="2023-12-18T01:32:11.188" v="980" actId="478"/>
          <ac:spMkLst>
            <pc:docMk/>
            <pc:sldMk cId="1621724922" sldId="308"/>
            <ac:spMk id="60" creationId="{0F805EA8-9E10-B4DC-B30A-115797392C82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1" creationId="{C75BF1F9-EFE1-4968-432F-7266963F21A5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2" creationId="{1C04C07E-BA28-DE96-CD77-ECA6880E72E8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63" creationId="{652A8683-52E8-3918-F52C-BB333DE4B102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64" creationId="{C9BE1406-0ADB-0743-184B-19F01C6854B3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5" creationId="{4F251588-288F-16C3-7440-E4AE5EE16405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6" creationId="{ACC02FC3-3E85-A2FF-8767-B1DBE7525EDB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7" creationId="{96218612-A8A0-0DD6-0496-69789F840886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8" creationId="{10C99CD6-11BE-1E6A-0A73-AAD92E1E8FE0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9" creationId="{A6081A09-B036-A813-BD1C-EFC0F1A2E037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0" creationId="{4FAA088A-84E0-8D4B-4ADF-05FA8696CDD5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1" creationId="{C579E4EC-50A6-5CB7-CACF-681FB03AE092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2" creationId="{886B8574-1794-3C7E-10E7-E2B6A941D4A6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3" creationId="{4E4ED0CE-8659-0F09-383E-7AE67C01B350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4" creationId="{FC3FD72D-4E49-F84D-38ED-E2FD9A1496B3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5" creationId="{0BAFEA4D-69DD-92B5-2082-CB25857489CC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6" creationId="{2318C007-C318-5A4B-13BE-09AC36B270A8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7" creationId="{6CCB1652-9EBC-51B7-3B92-696D78C16E77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8" creationId="{8BBEFBC3-55C5-D12E-66D6-CE7CC47D4E24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9" creationId="{A871D8F7-58ED-AB7D-4535-54584F739D9E}"/>
          </ac:spMkLst>
        </pc:spChg>
        <pc:spChg chg="add del mod">
          <ac:chgData name="Anang Prasetyo" userId="d2bf56b7-245b-438e-9310-f7cdc03e2f43" providerId="ADAL" clId="{1A5E927D-8045-C04F-A45C-8669ECA58A6E}" dt="2023-12-18T01:57:09.600" v="1090"/>
          <ac:spMkLst>
            <pc:docMk/>
            <pc:sldMk cId="1621724922" sldId="308"/>
            <ac:spMk id="81" creationId="{B0022467-5E37-CFE9-4D77-C24A01109CD2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3" creationId="{0FAC1398-74D5-5E9D-1917-CE74C31B4E85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4" creationId="{513B830C-A3A5-8BFB-AEAB-4473CEE1D70B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5" creationId="{625AE016-E419-9D5A-B6A7-678B5C618CD6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6" creationId="{E6CAEFF1-897B-FA5F-812F-AF87E69951D6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7" creationId="{08A0C7B2-F86B-30B9-15C1-38B73E66BA2A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8" creationId="{4B67078F-B0AB-A6E8-0A0F-BC2ACC92CF9F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9" creationId="{30CF3191-4BE3-501C-ECFA-1E3453609FED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0" creationId="{BD5E31E6-4A43-62F5-8A78-F8AA77172255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1" creationId="{B116FA73-260F-33DD-BAF5-3E8AD3C63DA3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2" creationId="{721427AE-A163-FC36-0BE6-D9D7AF0FBA64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3" creationId="{3CBB2EAA-F5FF-D28E-486E-A9CF94C2A323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4" creationId="{EEC887EB-9061-7C1F-9FEB-F5558DDD6A2C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5" creationId="{C7F1698C-5E60-BC96-6E23-577CBEAED41F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6" creationId="{67466719-B489-8706-FCAE-AD658A81A34B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7" creationId="{F124CC37-22B7-C3EE-E320-637D8082050F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8" creationId="{47AC6D8D-C389-1610-C28A-8F8307B0C26E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9" creationId="{F66ACA88-F3E5-B8C3-8644-95328C652950}"/>
          </ac:spMkLst>
        </pc:spChg>
        <pc:spChg chg="add mod">
          <ac:chgData name="Anang Prasetyo" userId="d2bf56b7-245b-438e-9310-f7cdc03e2f43" providerId="ADAL" clId="{1A5E927D-8045-C04F-A45C-8669ECA58A6E}" dt="2023-12-18T02:01:57.528" v="1151" actId="20577"/>
          <ac:spMkLst>
            <pc:docMk/>
            <pc:sldMk cId="1621724922" sldId="308"/>
            <ac:spMk id="101" creationId="{81EF3E55-2644-F9C2-A43C-862FCD9E9ED8}"/>
          </ac:spMkLst>
        </pc:spChg>
        <pc:spChg chg="mod topLvl">
          <ac:chgData name="Anang Prasetyo" userId="d2bf56b7-245b-438e-9310-f7cdc03e2f43" providerId="ADAL" clId="{1A5E927D-8045-C04F-A45C-8669ECA58A6E}" dt="2023-12-18T02:00:11.605" v="1119" actId="1076"/>
          <ac:spMkLst>
            <pc:docMk/>
            <pc:sldMk cId="1621724922" sldId="308"/>
            <ac:spMk id="103" creationId="{D23FF301-AE97-5E1E-2B9B-492091F82309}"/>
          </ac:spMkLst>
        </pc:spChg>
        <pc:spChg chg="mod topLvl">
          <ac:chgData name="Anang Prasetyo" userId="d2bf56b7-245b-438e-9310-f7cdc03e2f43" providerId="ADAL" clId="{1A5E927D-8045-C04F-A45C-8669ECA58A6E}" dt="2023-12-18T02:01:26.318" v="1134" actId="207"/>
          <ac:spMkLst>
            <pc:docMk/>
            <pc:sldMk cId="1621724922" sldId="308"/>
            <ac:spMk id="104" creationId="{2E94E6DA-34B8-37C9-D2B4-46E2C809D931}"/>
          </ac:spMkLst>
        </pc:spChg>
        <pc:spChg chg="mod topLvl">
          <ac:chgData name="Anang Prasetyo" userId="d2bf56b7-245b-438e-9310-f7cdc03e2f43" providerId="ADAL" clId="{1A5E927D-8045-C04F-A45C-8669ECA58A6E}" dt="2023-12-18T02:00:49.868" v="1126" actId="207"/>
          <ac:spMkLst>
            <pc:docMk/>
            <pc:sldMk cId="1621724922" sldId="308"/>
            <ac:spMk id="105" creationId="{E56B64D2-E495-2BD9-B5C2-B28EE7C61DC8}"/>
          </ac:spMkLst>
        </pc:spChg>
        <pc:spChg chg="mod topLvl">
          <ac:chgData name="Anang Prasetyo" userId="d2bf56b7-245b-438e-9310-f7cdc03e2f43" providerId="ADAL" clId="{1A5E927D-8045-C04F-A45C-8669ECA58A6E}" dt="2023-12-18T01:59:48.053" v="1114" actId="1076"/>
          <ac:spMkLst>
            <pc:docMk/>
            <pc:sldMk cId="1621724922" sldId="308"/>
            <ac:spMk id="106" creationId="{9337FF17-6129-8EAE-CFB3-1CA0EE7E8F37}"/>
          </ac:spMkLst>
        </pc:spChg>
        <pc:spChg chg="mod topLvl">
          <ac:chgData name="Anang Prasetyo" userId="d2bf56b7-245b-438e-9310-f7cdc03e2f43" providerId="ADAL" clId="{1A5E927D-8045-C04F-A45C-8669ECA58A6E}" dt="2023-12-18T02:00:40.025" v="1124" actId="20577"/>
          <ac:spMkLst>
            <pc:docMk/>
            <pc:sldMk cId="1621724922" sldId="308"/>
            <ac:spMk id="107" creationId="{6EB1B337-C47C-606E-0095-9DB7216FCD6F}"/>
          </ac:spMkLst>
        </pc:spChg>
        <pc:spChg chg="mod topLvl">
          <ac:chgData name="Anang Prasetyo" userId="d2bf56b7-245b-438e-9310-f7cdc03e2f43" providerId="ADAL" clId="{1A5E927D-8045-C04F-A45C-8669ECA58A6E}" dt="2023-12-18T01:59:10.327" v="1111" actId="14100"/>
          <ac:spMkLst>
            <pc:docMk/>
            <pc:sldMk cId="1621724922" sldId="308"/>
            <ac:spMk id="108" creationId="{50120D61-8C9D-AE08-EF85-DD3C5CDD92DA}"/>
          </ac:spMkLst>
        </pc:spChg>
        <pc:spChg chg="mod topLvl">
          <ac:chgData name="Anang Prasetyo" userId="d2bf56b7-245b-438e-9310-f7cdc03e2f43" providerId="ADAL" clId="{1A5E927D-8045-C04F-A45C-8669ECA58A6E}" dt="2023-12-18T01:59:02.165" v="1110" actId="1038"/>
          <ac:spMkLst>
            <pc:docMk/>
            <pc:sldMk cId="1621724922" sldId="308"/>
            <ac:spMk id="109" creationId="{BB7AECA5-D5F5-9171-6D01-7DF58A46F072}"/>
          </ac:spMkLst>
        </pc:spChg>
        <pc:spChg chg="mod topLvl">
          <ac:chgData name="Anang Prasetyo" userId="d2bf56b7-245b-438e-9310-f7cdc03e2f43" providerId="ADAL" clId="{1A5E927D-8045-C04F-A45C-8669ECA58A6E}" dt="2023-12-18T02:01:15.517" v="1132" actId="1076"/>
          <ac:spMkLst>
            <pc:docMk/>
            <pc:sldMk cId="1621724922" sldId="308"/>
            <ac:spMk id="110" creationId="{E22B7D96-1F73-8654-FC3B-67DD9E66FA2B}"/>
          </ac:spMkLst>
        </pc:spChg>
        <pc:spChg chg="mod topLvl">
          <ac:chgData name="Anang Prasetyo" userId="d2bf56b7-245b-438e-9310-f7cdc03e2f43" providerId="ADAL" clId="{1A5E927D-8045-C04F-A45C-8669ECA58A6E}" dt="2023-12-18T01:59:48.053" v="1114" actId="1076"/>
          <ac:spMkLst>
            <pc:docMk/>
            <pc:sldMk cId="1621724922" sldId="308"/>
            <ac:spMk id="111" creationId="{01454DAA-7F9E-0375-3CF4-B59DE991E345}"/>
          </ac:spMkLst>
        </pc:spChg>
        <pc:spChg chg="mod topLvl">
          <ac:chgData name="Anang Prasetyo" userId="d2bf56b7-245b-438e-9310-f7cdc03e2f43" providerId="ADAL" clId="{1A5E927D-8045-C04F-A45C-8669ECA58A6E}" dt="2023-12-18T01:59:48.053" v="1114" actId="1076"/>
          <ac:spMkLst>
            <pc:docMk/>
            <pc:sldMk cId="1621724922" sldId="308"/>
            <ac:spMk id="112" creationId="{774B80CA-6AE5-9656-FA55-11915D69DDCE}"/>
          </ac:spMkLst>
        </pc:spChg>
        <pc:spChg chg="mod topLvl">
          <ac:chgData name="Anang Prasetyo" userId="d2bf56b7-245b-438e-9310-f7cdc03e2f43" providerId="ADAL" clId="{1A5E927D-8045-C04F-A45C-8669ECA58A6E}" dt="2023-12-18T02:01:10.514" v="1131" actId="20577"/>
          <ac:spMkLst>
            <pc:docMk/>
            <pc:sldMk cId="1621724922" sldId="308"/>
            <ac:spMk id="113" creationId="{EF2929E6-4F5F-711F-9F49-EDFD924F3D8C}"/>
          </ac:spMkLst>
        </pc:spChg>
        <pc:spChg chg="mod topLvl">
          <ac:chgData name="Anang Prasetyo" userId="d2bf56b7-245b-438e-9310-f7cdc03e2f43" providerId="ADAL" clId="{1A5E927D-8045-C04F-A45C-8669ECA58A6E}" dt="2023-12-18T02:00:11.605" v="1119" actId="1076"/>
          <ac:spMkLst>
            <pc:docMk/>
            <pc:sldMk cId="1621724922" sldId="308"/>
            <ac:spMk id="114" creationId="{18D19872-EAE1-06BF-71DB-EEDEF2702380}"/>
          </ac:spMkLst>
        </pc:spChg>
        <pc:spChg chg="del mod topLvl">
          <ac:chgData name="Anang Prasetyo" userId="d2bf56b7-245b-438e-9310-f7cdc03e2f43" providerId="ADAL" clId="{1A5E927D-8045-C04F-A45C-8669ECA58A6E}" dt="2023-12-18T02:00:19.906" v="1121" actId="478"/>
          <ac:spMkLst>
            <pc:docMk/>
            <pc:sldMk cId="1621724922" sldId="308"/>
            <ac:spMk id="115" creationId="{B8C9F260-0927-131E-62ED-78BC4EEBA80D}"/>
          </ac:spMkLst>
        </pc:spChg>
        <pc:spChg chg="del mod topLvl">
          <ac:chgData name="Anang Prasetyo" userId="d2bf56b7-245b-438e-9310-f7cdc03e2f43" providerId="ADAL" clId="{1A5E927D-8045-C04F-A45C-8669ECA58A6E}" dt="2023-12-18T02:00:18.580" v="1120" actId="478"/>
          <ac:spMkLst>
            <pc:docMk/>
            <pc:sldMk cId="1621724922" sldId="308"/>
            <ac:spMk id="116" creationId="{0CE376E0-DAF2-5DAC-CA1A-B281B2874C33}"/>
          </ac:spMkLst>
        </pc:spChg>
        <pc:spChg chg="mod topLvl">
          <ac:chgData name="Anang Prasetyo" userId="d2bf56b7-245b-438e-9310-f7cdc03e2f43" providerId="ADAL" clId="{1A5E927D-8045-C04F-A45C-8669ECA58A6E}" dt="2023-12-18T02:00:11.605" v="1119" actId="1076"/>
          <ac:spMkLst>
            <pc:docMk/>
            <pc:sldMk cId="1621724922" sldId="308"/>
            <ac:spMk id="117" creationId="{246DC249-582A-B3FC-A028-854A6AD1F9ED}"/>
          </ac:spMkLst>
        </pc:spChg>
        <pc:spChg chg="del mod topLvl">
          <ac:chgData name="Anang Prasetyo" userId="d2bf56b7-245b-438e-9310-f7cdc03e2f43" providerId="ADAL" clId="{1A5E927D-8045-C04F-A45C-8669ECA58A6E}" dt="2023-12-18T02:00:31.919" v="1123" actId="478"/>
          <ac:spMkLst>
            <pc:docMk/>
            <pc:sldMk cId="1621724922" sldId="308"/>
            <ac:spMk id="118" creationId="{38993D1E-7FF9-EF24-F3F9-42C5FB13C393}"/>
          </ac:spMkLst>
        </pc:spChg>
        <pc:spChg chg="del mod topLvl">
          <ac:chgData name="Anang Prasetyo" userId="d2bf56b7-245b-438e-9310-f7cdc03e2f43" providerId="ADAL" clId="{1A5E927D-8045-C04F-A45C-8669ECA58A6E}" dt="2023-12-18T02:00:30.823" v="1122" actId="478"/>
          <ac:spMkLst>
            <pc:docMk/>
            <pc:sldMk cId="1621724922" sldId="308"/>
            <ac:spMk id="119" creationId="{C529FE72-7368-27F2-ECD9-0DC7347F5E8D}"/>
          </ac:spMkLst>
        </pc:spChg>
        <pc:spChg chg="add mod">
          <ac:chgData name="Anang Prasetyo" userId="d2bf56b7-245b-438e-9310-f7cdc03e2f43" providerId="ADAL" clId="{1A5E927D-8045-C04F-A45C-8669ECA58A6E}" dt="2023-12-18T01:58:31.790" v="1098" actId="1076"/>
          <ac:spMkLst>
            <pc:docMk/>
            <pc:sldMk cId="1621724922" sldId="308"/>
            <ac:spMk id="120" creationId="{58E7A368-F2F2-EA0C-DC2C-5026824B3792}"/>
          </ac:spMkLst>
        </pc:spChg>
        <pc:spChg chg="add mod">
          <ac:chgData name="Anang Prasetyo" userId="d2bf56b7-245b-438e-9310-f7cdc03e2f43" providerId="ADAL" clId="{1A5E927D-8045-C04F-A45C-8669ECA58A6E}" dt="2023-12-18T02:00:59.628" v="1129" actId="20577"/>
          <ac:spMkLst>
            <pc:docMk/>
            <pc:sldMk cId="1621724922" sldId="308"/>
            <ac:spMk id="121" creationId="{179DA37E-8E7B-2FC0-50BB-10EFF4B6EC07}"/>
          </ac:spMkLst>
        </pc:spChg>
        <pc:spChg chg="add mod">
          <ac:chgData name="Anang Prasetyo" userId="d2bf56b7-245b-438e-9310-f7cdc03e2f43" providerId="ADAL" clId="{1A5E927D-8045-C04F-A45C-8669ECA58A6E}" dt="2023-12-18T02:00:55.509" v="1128" actId="20577"/>
          <ac:spMkLst>
            <pc:docMk/>
            <pc:sldMk cId="1621724922" sldId="308"/>
            <ac:spMk id="122" creationId="{41DBBD3F-FF27-8B95-90EC-B5D9E4D04B96}"/>
          </ac:spMkLst>
        </pc:spChg>
        <pc:spChg chg="add mod">
          <ac:chgData name="Anang Prasetyo" userId="d2bf56b7-245b-438e-9310-f7cdc03e2f43" providerId="ADAL" clId="{1A5E927D-8045-C04F-A45C-8669ECA58A6E}" dt="2023-12-18T01:58:31.790" v="1098" actId="1076"/>
          <ac:spMkLst>
            <pc:docMk/>
            <pc:sldMk cId="1621724922" sldId="308"/>
            <ac:spMk id="123" creationId="{451143F3-1844-6861-E2A2-2B66DBB5C83E}"/>
          </ac:spMkLst>
        </pc:spChg>
        <pc:grpChg chg="add del mod">
          <ac:chgData name="Anang Prasetyo" userId="d2bf56b7-245b-438e-9310-f7cdc03e2f43" providerId="ADAL" clId="{1A5E927D-8045-C04F-A45C-8669ECA58A6E}" dt="2023-12-18T01:32:33.579" v="985" actId="165"/>
          <ac:grpSpMkLst>
            <pc:docMk/>
            <pc:sldMk cId="1621724922" sldId="308"/>
            <ac:grpSpMk id="4" creationId="{CB4C2624-E864-175D-662A-E09E9E7B26D4}"/>
          </ac:grpSpMkLst>
        </pc:grpChg>
        <pc:grpChg chg="del">
          <ac:chgData name="Anang Prasetyo" userId="d2bf56b7-245b-438e-9310-f7cdc03e2f43" providerId="ADAL" clId="{1A5E927D-8045-C04F-A45C-8669ECA58A6E}" dt="2023-12-18T01:32:08.170" v="979" actId="478"/>
          <ac:grpSpMkLst>
            <pc:docMk/>
            <pc:sldMk cId="1621724922" sldId="308"/>
            <ac:grpSpMk id="18" creationId="{07D31C7C-3E36-BCA5-37D1-39FE16ADB07B}"/>
          </ac:grpSpMkLst>
        </pc:grpChg>
        <pc:grpChg chg="add del mod">
          <ac:chgData name="Anang Prasetyo" userId="d2bf56b7-245b-438e-9310-f7cdc03e2f43" providerId="ADAL" clId="{1A5E927D-8045-C04F-A45C-8669ECA58A6E}" dt="2023-12-18T01:50:18.336" v="1021" actId="165"/>
          <ac:grpSpMkLst>
            <pc:docMk/>
            <pc:sldMk cId="1621724922" sldId="308"/>
            <ac:grpSpMk id="23" creationId="{8DBE054D-4BEF-90DA-3AEA-50C6CA5A7F14}"/>
          </ac:grpSpMkLst>
        </pc:grpChg>
        <pc:grpChg chg="del mod">
          <ac:chgData name="Anang Prasetyo" userId="d2bf56b7-245b-438e-9310-f7cdc03e2f43" providerId="ADAL" clId="{1A5E927D-8045-C04F-A45C-8669ECA58A6E}" dt="2023-12-18T01:32:24.832" v="984" actId="478"/>
          <ac:grpSpMkLst>
            <pc:docMk/>
            <pc:sldMk cId="1621724922" sldId="308"/>
            <ac:grpSpMk id="35" creationId="{162C8D2F-2CEF-EBA6-CE7C-CE744B59201D}"/>
          </ac:grpSpMkLst>
        </pc:grpChg>
        <pc:grpChg chg="add mod">
          <ac:chgData name="Anang Prasetyo" userId="d2bf56b7-245b-438e-9310-f7cdc03e2f43" providerId="ADAL" clId="{1A5E927D-8045-C04F-A45C-8669ECA58A6E}" dt="2023-12-18T01:52:42.821" v="1053" actId="1076"/>
          <ac:grpSpMkLst>
            <pc:docMk/>
            <pc:sldMk cId="1621724922" sldId="308"/>
            <ac:grpSpMk id="51" creationId="{C9333C4E-130A-4289-E6A2-82A5F80576C8}"/>
          </ac:grpSpMkLst>
        </pc:grpChg>
        <pc:grpChg chg="add mod">
          <ac:chgData name="Anang Prasetyo" userId="d2bf56b7-245b-438e-9310-f7cdc03e2f43" providerId="ADAL" clId="{1A5E927D-8045-C04F-A45C-8669ECA58A6E}" dt="2023-12-18T02:01:43.209" v="1135" actId="1076"/>
          <ac:grpSpMkLst>
            <pc:docMk/>
            <pc:sldMk cId="1621724922" sldId="308"/>
            <ac:grpSpMk id="57" creationId="{8184D697-815F-5BAE-5D1C-3D0F96E0AB92}"/>
          </ac:grpSpMkLst>
        </pc:grpChg>
        <pc:grpChg chg="add del mod">
          <ac:chgData name="Anang Prasetyo" userId="d2bf56b7-245b-438e-9310-f7cdc03e2f43" providerId="ADAL" clId="{1A5E927D-8045-C04F-A45C-8669ECA58A6E}" dt="2023-12-18T01:57:09.600" v="1090"/>
          <ac:grpSpMkLst>
            <pc:docMk/>
            <pc:sldMk cId="1621724922" sldId="308"/>
            <ac:grpSpMk id="82" creationId="{B9B3D2DC-EB53-D160-03E2-D232E7ADD5E7}"/>
          </ac:grpSpMkLst>
        </pc:grpChg>
        <pc:grpChg chg="add del mod">
          <ac:chgData name="Anang Prasetyo" userId="d2bf56b7-245b-438e-9310-f7cdc03e2f43" providerId="ADAL" clId="{1A5E927D-8045-C04F-A45C-8669ECA58A6E}" dt="2023-12-18T01:57:57.508" v="1095" actId="165"/>
          <ac:grpSpMkLst>
            <pc:docMk/>
            <pc:sldMk cId="1621724922" sldId="308"/>
            <ac:grpSpMk id="102" creationId="{CD7DF7CC-36D6-5CDE-F3E2-A92D3DF7E3D7}"/>
          </ac:grpSpMkLst>
        </pc:grpChg>
        <pc:cxnChg chg="mod">
          <ac:chgData name="Anang Prasetyo" userId="d2bf56b7-245b-438e-9310-f7cdc03e2f43" providerId="ADAL" clId="{1A5E927D-8045-C04F-A45C-8669ECA58A6E}" dt="2023-12-18T01:57:38.988" v="1093" actId="1076"/>
          <ac:cxnSpMkLst>
            <pc:docMk/>
            <pc:sldMk cId="1621724922" sldId="308"/>
            <ac:cxnSpMk id="58" creationId="{EE9E15F6-A1A7-2D38-C72D-0556368D6C62}"/>
          </ac:cxnSpMkLst>
        </pc:cxnChg>
        <pc:cxnChg chg="add del mod">
          <ac:chgData name="Anang Prasetyo" userId="d2bf56b7-245b-438e-9310-f7cdc03e2f43" providerId="ADAL" clId="{1A5E927D-8045-C04F-A45C-8669ECA58A6E}" dt="2023-12-18T01:57:09.600" v="1090"/>
          <ac:cxnSpMkLst>
            <pc:docMk/>
            <pc:sldMk cId="1621724922" sldId="308"/>
            <ac:cxnSpMk id="80" creationId="{CFB6DFFD-B9C4-24A0-7A69-704F9F3AF860}"/>
          </ac:cxnSpMkLst>
        </pc:cxnChg>
        <pc:cxnChg chg="add mod">
          <ac:chgData name="Anang Prasetyo" userId="d2bf56b7-245b-438e-9310-f7cdc03e2f43" providerId="ADAL" clId="{1A5E927D-8045-C04F-A45C-8669ECA58A6E}" dt="2023-12-18T02:01:43.209" v="1135" actId="1076"/>
          <ac:cxnSpMkLst>
            <pc:docMk/>
            <pc:sldMk cId="1621724922" sldId="308"/>
            <ac:cxnSpMk id="100" creationId="{9AA5B0BB-264E-E8E9-234F-649087BE3A9B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2:12:08.730" v="1375" actId="478"/>
        <pc:sldMkLst>
          <pc:docMk/>
          <pc:sldMk cId="1491273375" sldId="309"/>
        </pc:sldMkLst>
        <pc:spChg chg="mod">
          <ac:chgData name="Anang Prasetyo" userId="d2bf56b7-245b-438e-9310-f7cdc03e2f43" providerId="ADAL" clId="{1A5E927D-8045-C04F-A45C-8669ECA58A6E}" dt="2023-12-18T02:02:47.807" v="1162" actId="20577"/>
          <ac:spMkLst>
            <pc:docMk/>
            <pc:sldMk cId="1491273375" sldId="309"/>
            <ac:spMk id="3" creationId="{0BBB728F-003C-7D1E-53EE-5CB26723A9D1}"/>
          </ac:spMkLst>
        </pc:spChg>
        <pc:spChg chg="add mod">
          <ac:chgData name="Anang Prasetyo" userId="d2bf56b7-245b-438e-9310-f7cdc03e2f43" providerId="ADAL" clId="{1A5E927D-8045-C04F-A45C-8669ECA58A6E}" dt="2023-12-18T02:12:05.032" v="1374" actId="2710"/>
          <ac:spMkLst>
            <pc:docMk/>
            <pc:sldMk cId="1491273375" sldId="309"/>
            <ac:spMk id="4" creationId="{9EBEA740-A4BC-78EC-6225-D7F0B1BC0A3F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" creationId="{A5409301-605D-AD4A-0303-43C421F126D7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3" creationId="{DC38C266-DC0C-2AB0-C6EB-0F5ED2558630}"/>
          </ac:spMkLst>
        </pc:spChg>
        <pc:spChg chg="add del mod">
          <ac:chgData name="Anang Prasetyo" userId="d2bf56b7-245b-438e-9310-f7cdc03e2f43" providerId="ADAL" clId="{1A5E927D-8045-C04F-A45C-8669ECA58A6E}" dt="2023-12-18T02:12:08.730" v="1375" actId="478"/>
          <ac:spMkLst>
            <pc:docMk/>
            <pc:sldMk cId="1491273375" sldId="309"/>
            <ac:spMk id="18" creationId="{D94F6C4C-1655-BFD7-D128-EE40E992B8F3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52" creationId="{FB3F71DB-FA8B-DED9-3CE1-5B0EEB076B5D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53" creationId="{3EFEA1F8-0006-FBB1-A276-E0A27E84966C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1" creationId="{81EF3E55-2644-F9C2-A43C-862FCD9E9ED8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3" creationId="{D23FF301-AE97-5E1E-2B9B-492091F82309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4" creationId="{2E94E6DA-34B8-37C9-D2B4-46E2C809D931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5" creationId="{E56B64D2-E495-2BD9-B5C2-B28EE7C61DC8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6" creationId="{9337FF17-6129-8EAE-CFB3-1CA0EE7E8F37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7" creationId="{6EB1B337-C47C-606E-0095-9DB7216FCD6F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8" creationId="{50120D61-8C9D-AE08-EF85-DD3C5CDD92DA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9" creationId="{BB7AECA5-D5F5-9171-6D01-7DF58A46F072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0" creationId="{E22B7D96-1F73-8654-FC3B-67DD9E66FA2B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1" creationId="{01454DAA-7F9E-0375-3CF4-B59DE991E345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2" creationId="{774B80CA-6AE5-9656-FA55-11915D69DDCE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3" creationId="{EF2929E6-4F5F-711F-9F49-EDFD924F3D8C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4" creationId="{18D19872-EAE1-06BF-71DB-EEDEF2702380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7" creationId="{246DC249-582A-B3FC-A028-854A6AD1F9ED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0" creationId="{58E7A368-F2F2-EA0C-DC2C-5026824B3792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1" creationId="{179DA37E-8E7B-2FC0-50BB-10EFF4B6EC07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2" creationId="{41DBBD3F-FF27-8B95-90EC-B5D9E4D04B96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3" creationId="{451143F3-1844-6861-E2A2-2B66DBB5C83E}"/>
          </ac:spMkLst>
        </pc:spChg>
        <pc:grpChg chg="del">
          <ac:chgData name="Anang Prasetyo" userId="d2bf56b7-245b-438e-9310-f7cdc03e2f43" providerId="ADAL" clId="{1A5E927D-8045-C04F-A45C-8669ECA58A6E}" dt="2023-12-18T02:02:57.208" v="1163" actId="478"/>
          <ac:grpSpMkLst>
            <pc:docMk/>
            <pc:sldMk cId="1491273375" sldId="309"/>
            <ac:grpSpMk id="51" creationId="{C9333C4E-130A-4289-E6A2-82A5F80576C8}"/>
          </ac:grpSpMkLst>
        </pc:grpChg>
        <pc:grpChg chg="del">
          <ac:chgData name="Anang Prasetyo" userId="d2bf56b7-245b-438e-9310-f7cdc03e2f43" providerId="ADAL" clId="{1A5E927D-8045-C04F-A45C-8669ECA58A6E}" dt="2023-12-18T02:02:57.208" v="1163" actId="478"/>
          <ac:grpSpMkLst>
            <pc:docMk/>
            <pc:sldMk cId="1491273375" sldId="309"/>
            <ac:grpSpMk id="57" creationId="{8184D697-815F-5BAE-5D1C-3D0F96E0AB92}"/>
          </ac:grpSpMkLst>
        </pc:grpChg>
        <pc:cxnChg chg="del">
          <ac:chgData name="Anang Prasetyo" userId="d2bf56b7-245b-438e-9310-f7cdc03e2f43" providerId="ADAL" clId="{1A5E927D-8045-C04F-A45C-8669ECA58A6E}" dt="2023-12-18T02:02:57.208" v="1163" actId="478"/>
          <ac:cxnSpMkLst>
            <pc:docMk/>
            <pc:sldMk cId="1491273375" sldId="309"/>
            <ac:cxnSpMk id="58" creationId="{EE9E15F6-A1A7-2D38-C72D-0556368D6C62}"/>
          </ac:cxnSpMkLst>
        </pc:cxnChg>
        <pc:cxnChg chg="del">
          <ac:chgData name="Anang Prasetyo" userId="d2bf56b7-245b-438e-9310-f7cdc03e2f43" providerId="ADAL" clId="{1A5E927D-8045-C04F-A45C-8669ECA58A6E}" dt="2023-12-18T02:02:57.208" v="1163" actId="478"/>
          <ac:cxnSpMkLst>
            <pc:docMk/>
            <pc:sldMk cId="1491273375" sldId="309"/>
            <ac:cxnSpMk id="100" creationId="{9AA5B0BB-264E-E8E9-234F-649087BE3A9B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2:13:27.551" v="1394" actId="1076"/>
        <pc:sldMkLst>
          <pc:docMk/>
          <pc:sldMk cId="3275890079" sldId="310"/>
        </pc:sldMkLst>
        <pc:spChg chg="del">
          <ac:chgData name="Anang Prasetyo" userId="d2bf56b7-245b-438e-9310-f7cdc03e2f43" providerId="ADAL" clId="{1A5E927D-8045-C04F-A45C-8669ECA58A6E}" dt="2023-12-18T02:12:13.972" v="1376" actId="478"/>
          <ac:spMkLst>
            <pc:docMk/>
            <pc:sldMk cId="3275890079" sldId="310"/>
            <ac:spMk id="4" creationId="{9EBEA740-A4BC-78EC-6225-D7F0B1BC0A3F}"/>
          </ac:spMkLst>
        </pc:spChg>
        <pc:spChg chg="add del mod">
          <ac:chgData name="Anang Prasetyo" userId="d2bf56b7-245b-438e-9310-f7cdc03e2f43" providerId="ADAL" clId="{1A5E927D-8045-C04F-A45C-8669ECA58A6E}" dt="2023-12-18T02:12:16.647" v="1378" actId="478"/>
          <ac:spMkLst>
            <pc:docMk/>
            <pc:sldMk cId="3275890079" sldId="310"/>
            <ac:spMk id="6" creationId="{042BC550-8E4C-512C-3219-C931A1E9E292}"/>
          </ac:spMkLst>
        </pc:spChg>
        <pc:spChg chg="mod">
          <ac:chgData name="Anang Prasetyo" userId="d2bf56b7-245b-438e-9310-f7cdc03e2f43" providerId="ADAL" clId="{1A5E927D-8045-C04F-A45C-8669ECA58A6E}" dt="2023-12-18T02:13:27.551" v="1394" actId="1076"/>
          <ac:spMkLst>
            <pc:docMk/>
            <pc:sldMk cId="3275890079" sldId="310"/>
            <ac:spMk id="18" creationId="{D94F6C4C-1655-BFD7-D128-EE40E992B8F3}"/>
          </ac:spMkLst>
        </pc:spChg>
      </pc:sldChg>
      <pc:sldChg chg="modSp add mod">
        <pc:chgData name="Anang Prasetyo" userId="d2bf56b7-245b-438e-9310-f7cdc03e2f43" providerId="ADAL" clId="{1A5E927D-8045-C04F-A45C-8669ECA58A6E}" dt="2023-12-18T02:14:07.738" v="1406" actId="2710"/>
        <pc:sldMkLst>
          <pc:docMk/>
          <pc:sldMk cId="627533982" sldId="311"/>
        </pc:sldMkLst>
        <pc:spChg chg="mod">
          <ac:chgData name="Anang Prasetyo" userId="d2bf56b7-245b-438e-9310-f7cdc03e2f43" providerId="ADAL" clId="{1A5E927D-8045-C04F-A45C-8669ECA58A6E}" dt="2023-12-18T02:14:07.738" v="1406" actId="2710"/>
          <ac:spMkLst>
            <pc:docMk/>
            <pc:sldMk cId="627533982" sldId="311"/>
            <ac:spMk id="18" creationId="{D94F6C4C-1655-BFD7-D128-EE40E992B8F3}"/>
          </ac:spMkLst>
        </pc:spChg>
      </pc:sldChg>
      <pc:sldChg chg="modSp add mod ord">
        <pc:chgData name="Anang Prasetyo" userId="d2bf56b7-245b-438e-9310-f7cdc03e2f43" providerId="ADAL" clId="{1A5E927D-8045-C04F-A45C-8669ECA58A6E}" dt="2023-12-18T02:18:45.573" v="1490" actId="20578"/>
        <pc:sldMkLst>
          <pc:docMk/>
          <pc:sldMk cId="2797650556" sldId="312"/>
        </pc:sldMkLst>
        <pc:spChg chg="mod">
          <ac:chgData name="Anang Prasetyo" userId="d2bf56b7-245b-438e-9310-f7cdc03e2f43" providerId="ADAL" clId="{1A5E927D-8045-C04F-A45C-8669ECA58A6E}" dt="2023-12-18T02:15:01.711" v="1422" actId="113"/>
          <ac:spMkLst>
            <pc:docMk/>
            <pc:sldMk cId="2797650556" sldId="312"/>
            <ac:spMk id="18" creationId="{D94F6C4C-1655-BFD7-D128-EE40E992B8F3}"/>
          </ac:spMkLst>
        </pc:spChg>
      </pc:sldChg>
      <pc:sldChg chg="add del">
        <pc:chgData name="Anang Prasetyo" userId="d2bf56b7-245b-438e-9310-f7cdc03e2f43" providerId="ADAL" clId="{1A5E927D-8045-C04F-A45C-8669ECA58A6E}" dt="2023-12-18T02:21:11.789" v="1491" actId="2696"/>
        <pc:sldMkLst>
          <pc:docMk/>
          <pc:sldMk cId="2398655104" sldId="313"/>
        </pc:sldMkLst>
      </pc:sldChg>
      <pc:sldChg chg="addSp delSp modSp add mod ord">
        <pc:chgData name="Anang Prasetyo" userId="d2bf56b7-245b-438e-9310-f7cdc03e2f43" providerId="ADAL" clId="{1A5E927D-8045-C04F-A45C-8669ECA58A6E}" dt="2023-12-18T02:18:22.073" v="1487" actId="20577"/>
        <pc:sldMkLst>
          <pc:docMk/>
          <pc:sldMk cId="3747971334" sldId="314"/>
        </pc:sldMkLst>
        <pc:spChg chg="mod">
          <ac:chgData name="Anang Prasetyo" userId="d2bf56b7-245b-438e-9310-f7cdc03e2f43" providerId="ADAL" clId="{1A5E927D-8045-C04F-A45C-8669ECA58A6E}" dt="2023-12-18T02:18:22.073" v="1487" actId="20577"/>
          <ac:spMkLst>
            <pc:docMk/>
            <pc:sldMk cId="3747971334" sldId="314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8T02:16:12.630" v="1439" actId="20577"/>
          <ac:spMkLst>
            <pc:docMk/>
            <pc:sldMk cId="3747971334" sldId="314"/>
            <ac:spMk id="12" creationId="{E71339AE-6124-6075-1DE3-59745E2A3933}"/>
          </ac:spMkLst>
        </pc:spChg>
        <pc:graphicFrameChg chg="add mod">
          <ac:chgData name="Anang Prasetyo" userId="d2bf56b7-245b-438e-9310-f7cdc03e2f43" providerId="ADAL" clId="{1A5E927D-8045-C04F-A45C-8669ECA58A6E}" dt="2023-12-18T02:15:47.173" v="1432" actId="1076"/>
          <ac:graphicFrameMkLst>
            <pc:docMk/>
            <pc:sldMk cId="3747971334" sldId="314"/>
            <ac:graphicFrameMk id="4" creationId="{E27199EC-B698-EABF-092D-AB565E40F40A}"/>
          </ac:graphicFrameMkLst>
        </pc:graphicFrameChg>
        <pc:graphicFrameChg chg="del">
          <ac:chgData name="Anang Prasetyo" userId="d2bf56b7-245b-438e-9310-f7cdc03e2f43" providerId="ADAL" clId="{1A5E927D-8045-C04F-A45C-8669ECA58A6E}" dt="2023-12-18T02:15:33.306" v="1427" actId="478"/>
          <ac:graphicFrameMkLst>
            <pc:docMk/>
            <pc:sldMk cId="3747971334" sldId="314"/>
            <ac:graphicFrameMk id="8" creationId="{F3FD7A69-488E-D41C-312B-5EC3CCA16AE5}"/>
          </ac:graphicFrameMkLst>
        </pc:graphicFrameChg>
        <pc:graphicFrameChg chg="del">
          <ac:chgData name="Anang Prasetyo" userId="d2bf56b7-245b-438e-9310-f7cdc03e2f43" providerId="ADAL" clId="{1A5E927D-8045-C04F-A45C-8669ECA58A6E}" dt="2023-12-18T02:15:33.306" v="1427" actId="478"/>
          <ac:graphicFrameMkLst>
            <pc:docMk/>
            <pc:sldMk cId="3747971334" sldId="314"/>
            <ac:graphicFrameMk id="9" creationId="{7318A949-C10E-D2B7-A270-637BE49C4D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2:17:47.762" v="1471" actId="20577"/>
        <pc:sldMkLst>
          <pc:docMk/>
          <pc:sldMk cId="22084833" sldId="315"/>
        </pc:sldMkLst>
        <pc:spChg chg="mod">
          <ac:chgData name="Anang Prasetyo" userId="d2bf56b7-245b-438e-9310-f7cdc03e2f43" providerId="ADAL" clId="{1A5E927D-8045-C04F-A45C-8669ECA58A6E}" dt="2023-12-18T02:17:47.762" v="1471" actId="20577"/>
          <ac:spMkLst>
            <pc:docMk/>
            <pc:sldMk cId="22084833" sldId="315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8T02:16:58.601" v="1455" actId="14100"/>
          <ac:spMkLst>
            <pc:docMk/>
            <pc:sldMk cId="22084833" sldId="315"/>
            <ac:spMk id="11" creationId="{2D8B1CBB-A9B5-2A44-24DB-961BD510C3F2}"/>
          </ac:spMkLst>
        </pc:spChg>
        <pc:spChg chg="mod">
          <ac:chgData name="Anang Prasetyo" userId="d2bf56b7-245b-438e-9310-f7cdc03e2f43" providerId="ADAL" clId="{1A5E927D-8045-C04F-A45C-8669ECA58A6E}" dt="2023-12-18T02:16:52.215" v="1454" actId="948"/>
          <ac:spMkLst>
            <pc:docMk/>
            <pc:sldMk cId="22084833" sldId="315"/>
            <ac:spMk id="12" creationId="{E71339AE-6124-6075-1DE3-59745E2A3933}"/>
          </ac:spMkLst>
        </pc:spChg>
        <pc:grpChg chg="mod">
          <ac:chgData name="Anang Prasetyo" userId="d2bf56b7-245b-438e-9310-f7cdc03e2f43" providerId="ADAL" clId="{1A5E927D-8045-C04F-A45C-8669ECA58A6E}" dt="2023-12-18T02:17:03.568" v="1456" actId="1076"/>
          <ac:grpSpMkLst>
            <pc:docMk/>
            <pc:sldMk cId="22084833" sldId="315"/>
            <ac:grpSpMk id="14" creationId="{78868BBD-AAAF-D952-F424-69B4F1B67CB0}"/>
          </ac:grpSpMkLst>
        </pc:grpChg>
        <pc:graphicFrameChg chg="del">
          <ac:chgData name="Anang Prasetyo" userId="d2bf56b7-245b-438e-9310-f7cdc03e2f43" providerId="ADAL" clId="{1A5E927D-8045-C04F-A45C-8669ECA58A6E}" dt="2023-12-18T02:17:05.022" v="1457" actId="478"/>
          <ac:graphicFrameMkLst>
            <pc:docMk/>
            <pc:sldMk cId="22084833" sldId="315"/>
            <ac:graphicFrameMk id="4" creationId="{E27199EC-B698-EABF-092D-AB565E40F40A}"/>
          </ac:graphicFrameMkLst>
        </pc:graphicFrameChg>
        <pc:graphicFrameChg chg="add del mod">
          <ac:chgData name="Anang Prasetyo" userId="d2bf56b7-245b-438e-9310-f7cdc03e2f43" providerId="ADAL" clId="{1A5E927D-8045-C04F-A45C-8669ECA58A6E}" dt="2023-12-18T02:17:13.746" v="1459"/>
          <ac:graphicFrameMkLst>
            <pc:docMk/>
            <pc:sldMk cId="22084833" sldId="315"/>
            <ac:graphicFrameMk id="5" creationId="{028CE509-1ABE-6503-D729-8F105A620F5C}"/>
          </ac:graphicFrameMkLst>
        </pc:graphicFrameChg>
        <pc:picChg chg="add mod">
          <ac:chgData name="Anang Prasetyo" userId="d2bf56b7-245b-438e-9310-f7cdc03e2f43" providerId="ADAL" clId="{1A5E927D-8045-C04F-A45C-8669ECA58A6E}" dt="2023-12-18T02:17:19.587" v="1462" actId="1076"/>
          <ac:picMkLst>
            <pc:docMk/>
            <pc:sldMk cId="22084833" sldId="315"/>
            <ac:picMk id="6" creationId="{6051F5C3-CFE2-3989-2C1F-0AC43030AA88}"/>
          </ac:picMkLst>
        </pc:picChg>
      </pc:sldChg>
      <pc:sldChg chg="modSp add del mod ord">
        <pc:chgData name="Anang Prasetyo" userId="d2bf56b7-245b-438e-9310-f7cdc03e2f43" providerId="ADAL" clId="{1A5E927D-8045-C04F-A45C-8669ECA58A6E}" dt="2023-12-18T02:22:23.536" v="1508" actId="2696"/>
        <pc:sldMkLst>
          <pc:docMk/>
          <pc:sldMk cId="1006578566" sldId="316"/>
        </pc:sldMkLst>
        <pc:spChg chg="mod">
          <ac:chgData name="Anang Prasetyo" userId="d2bf56b7-245b-438e-9310-f7cdc03e2f43" providerId="ADAL" clId="{1A5E927D-8045-C04F-A45C-8669ECA58A6E}" dt="2023-12-18T02:17:53.104" v="1479" actId="20577"/>
          <ac:spMkLst>
            <pc:docMk/>
            <pc:sldMk cId="1006578566" sldId="316"/>
            <ac:spMk id="3" creationId="{0BBB728F-003C-7D1E-53EE-5CB26723A9D1}"/>
          </ac:spMkLst>
        </pc:spChg>
      </pc:sldChg>
      <pc:sldChg chg="addSp delSp modSp add mod">
        <pc:chgData name="Anang Prasetyo" userId="d2bf56b7-245b-438e-9310-f7cdc03e2f43" providerId="ADAL" clId="{1A5E927D-8045-C04F-A45C-8669ECA58A6E}" dt="2023-12-18T02:22:06.511" v="1507" actId="20577"/>
        <pc:sldMkLst>
          <pc:docMk/>
          <pc:sldMk cId="2368505761" sldId="317"/>
        </pc:sldMkLst>
        <pc:spChg chg="mod">
          <ac:chgData name="Anang Prasetyo" userId="d2bf56b7-245b-438e-9310-f7cdc03e2f43" providerId="ADAL" clId="{1A5E927D-8045-C04F-A45C-8669ECA58A6E}" dt="2023-12-18T02:22:06.511" v="1507" actId="20577"/>
          <ac:spMkLst>
            <pc:docMk/>
            <pc:sldMk cId="2368505761" sldId="317"/>
            <ac:spMk id="12" creationId="{E71339AE-6124-6075-1DE3-59745E2A3933}"/>
          </ac:spMkLst>
        </pc:spChg>
        <pc:graphicFrameChg chg="add mod">
          <ac:chgData name="Anang Prasetyo" userId="d2bf56b7-245b-438e-9310-f7cdc03e2f43" providerId="ADAL" clId="{1A5E927D-8045-C04F-A45C-8669ECA58A6E}" dt="2023-12-18T02:21:35.629" v="1496" actId="1076"/>
          <ac:graphicFrameMkLst>
            <pc:docMk/>
            <pc:sldMk cId="2368505761" sldId="317"/>
            <ac:graphicFrameMk id="4" creationId="{CF645E59-1E0D-36F8-E76C-80A9DD63414E}"/>
          </ac:graphicFrameMkLst>
        </pc:graphicFrameChg>
        <pc:picChg chg="del">
          <ac:chgData name="Anang Prasetyo" userId="d2bf56b7-245b-438e-9310-f7cdc03e2f43" providerId="ADAL" clId="{1A5E927D-8045-C04F-A45C-8669ECA58A6E}" dt="2023-12-18T02:21:30.577" v="1493" actId="478"/>
          <ac:picMkLst>
            <pc:docMk/>
            <pc:sldMk cId="2368505761" sldId="317"/>
            <ac:picMk id="6" creationId="{6051F5C3-CFE2-3989-2C1F-0AC43030AA88}"/>
          </ac:picMkLst>
        </pc:picChg>
      </pc:sldChg>
      <pc:sldChg chg="addSp delSp modSp add mod">
        <pc:chgData name="Anang Prasetyo" userId="d2bf56b7-245b-438e-9310-f7cdc03e2f43" providerId="ADAL" clId="{1A5E927D-8045-C04F-A45C-8669ECA58A6E}" dt="2023-12-18T02:31:40.479" v="1644" actId="20577"/>
        <pc:sldMkLst>
          <pc:docMk/>
          <pc:sldMk cId="2381471732" sldId="318"/>
        </pc:sldMkLst>
        <pc:spChg chg="mod">
          <ac:chgData name="Anang Prasetyo" userId="d2bf56b7-245b-438e-9310-f7cdc03e2f43" providerId="ADAL" clId="{1A5E927D-8045-C04F-A45C-8669ECA58A6E}" dt="2023-12-18T02:23:38.818" v="1532" actId="20577"/>
          <ac:spMkLst>
            <pc:docMk/>
            <pc:sldMk cId="2381471732" sldId="318"/>
            <ac:spMk id="3" creationId="{0BBB728F-003C-7D1E-53EE-5CB26723A9D1}"/>
          </ac:spMkLst>
        </pc:spChg>
        <pc:spChg chg="add del mod">
          <ac:chgData name="Anang Prasetyo" userId="d2bf56b7-245b-438e-9310-f7cdc03e2f43" providerId="ADAL" clId="{1A5E927D-8045-C04F-A45C-8669ECA58A6E}" dt="2023-12-18T02:23:46.184" v="1535"/>
          <ac:spMkLst>
            <pc:docMk/>
            <pc:sldMk cId="2381471732" sldId="318"/>
            <ac:spMk id="5" creationId="{F2EB8D4B-CD43-4BF5-4154-AD529F03AB3D}"/>
          </ac:spMkLst>
        </pc:spChg>
        <pc:spChg chg="add mod">
          <ac:chgData name="Anang Prasetyo" userId="d2bf56b7-245b-438e-9310-f7cdc03e2f43" providerId="ADAL" clId="{1A5E927D-8045-C04F-A45C-8669ECA58A6E}" dt="2023-12-18T02:31:40.479" v="1644" actId="20577"/>
          <ac:spMkLst>
            <pc:docMk/>
            <pc:sldMk cId="2381471732" sldId="318"/>
            <ac:spMk id="6" creationId="{43ED7416-C075-F4F8-7088-2DC1A5268E43}"/>
          </ac:spMkLst>
        </pc:spChg>
        <pc:grpChg chg="del">
          <ac:chgData name="Anang Prasetyo" userId="d2bf56b7-245b-438e-9310-f7cdc03e2f43" providerId="ADAL" clId="{1A5E927D-8045-C04F-A45C-8669ECA58A6E}" dt="2023-12-18T02:24:05.630" v="1541" actId="478"/>
          <ac:grpSpMkLst>
            <pc:docMk/>
            <pc:sldMk cId="2381471732" sldId="318"/>
            <ac:grpSpMk id="14" creationId="{78868BBD-AAAF-D952-F424-69B4F1B67CB0}"/>
          </ac:grpSpMkLst>
        </pc:grpChg>
        <pc:graphicFrameChg chg="del">
          <ac:chgData name="Anang Prasetyo" userId="d2bf56b7-245b-438e-9310-f7cdc03e2f43" providerId="ADAL" clId="{1A5E927D-8045-C04F-A45C-8669ECA58A6E}" dt="2023-12-18T02:23:41.598" v="1533" actId="478"/>
          <ac:graphicFrameMkLst>
            <pc:docMk/>
            <pc:sldMk cId="2381471732" sldId="318"/>
            <ac:graphicFrameMk id="4" creationId="{CF645E59-1E0D-36F8-E76C-80A9DD63414E}"/>
          </ac:graphicFrameMkLst>
        </pc:graphicFrameChg>
        <pc:picChg chg="add del mod">
          <ac:chgData name="Anang Prasetyo" userId="d2bf56b7-245b-438e-9310-f7cdc03e2f43" providerId="ADAL" clId="{1A5E927D-8045-C04F-A45C-8669ECA58A6E}" dt="2023-12-18T02:31:37.002" v="1642" actId="478"/>
          <ac:picMkLst>
            <pc:docMk/>
            <pc:sldMk cId="2381471732" sldId="318"/>
            <ac:picMk id="7" creationId="{49C1CAA6-FD1E-A875-A32E-003ACB80A0B5}"/>
          </ac:picMkLst>
        </pc:picChg>
        <pc:picChg chg="add del mod">
          <ac:chgData name="Anang Prasetyo" userId="d2bf56b7-245b-438e-9310-f7cdc03e2f43" providerId="ADAL" clId="{1A5E927D-8045-C04F-A45C-8669ECA58A6E}" dt="2023-12-18T02:31:37.771" v="1643" actId="478"/>
          <ac:picMkLst>
            <pc:docMk/>
            <pc:sldMk cId="2381471732" sldId="318"/>
            <ac:picMk id="8" creationId="{A6721187-AE32-FD23-441E-471DC08AE804}"/>
          </ac:picMkLst>
        </pc:picChg>
      </pc:sldChg>
      <pc:sldChg chg="addSp delSp modSp add mod">
        <pc:chgData name="Anang Prasetyo" userId="d2bf56b7-245b-438e-9310-f7cdc03e2f43" providerId="ADAL" clId="{1A5E927D-8045-C04F-A45C-8669ECA58A6E}" dt="2023-12-18T02:27:30.090" v="1611" actId="1037"/>
        <pc:sldMkLst>
          <pc:docMk/>
          <pc:sldMk cId="1349552784" sldId="319"/>
        </pc:sldMkLst>
        <pc:spChg chg="mod">
          <ac:chgData name="Anang Prasetyo" userId="d2bf56b7-245b-438e-9310-f7cdc03e2f43" providerId="ADAL" clId="{1A5E927D-8045-C04F-A45C-8669ECA58A6E}" dt="2023-12-18T02:25:03.843" v="1560" actId="20577"/>
          <ac:spMkLst>
            <pc:docMk/>
            <pc:sldMk cId="1349552784" sldId="319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8T02:27:23.168" v="1607" actId="14100"/>
          <ac:spMkLst>
            <pc:docMk/>
            <pc:sldMk cId="1349552784" sldId="319"/>
            <ac:spMk id="5" creationId="{27680D79-7354-565A-C217-2C20C8CE79B1}"/>
          </ac:spMkLst>
        </pc:spChg>
        <pc:spChg chg="mod">
          <ac:chgData name="Anang Prasetyo" userId="d2bf56b7-245b-438e-9310-f7cdc03e2f43" providerId="ADAL" clId="{1A5E927D-8045-C04F-A45C-8669ECA58A6E}" dt="2023-12-18T02:25:12.132" v="1572" actId="20577"/>
          <ac:spMkLst>
            <pc:docMk/>
            <pc:sldMk cId="1349552784" sldId="319"/>
            <ac:spMk id="6" creationId="{43ED7416-C075-F4F8-7088-2DC1A5268E43}"/>
          </ac:spMkLst>
        </pc:spChg>
        <pc:spChg chg="mod">
          <ac:chgData name="Anang Prasetyo" userId="d2bf56b7-245b-438e-9310-f7cdc03e2f43" providerId="ADAL" clId="{1A5E927D-8045-C04F-A45C-8669ECA58A6E}" dt="2023-12-18T02:27:30.090" v="1611" actId="1037"/>
          <ac:spMkLst>
            <pc:docMk/>
            <pc:sldMk cId="1349552784" sldId="319"/>
            <ac:spMk id="9" creationId="{8C312273-0865-7A87-2C8E-9B3EAA161F43}"/>
          </ac:spMkLst>
        </pc:spChg>
        <pc:grpChg chg="add mod">
          <ac:chgData name="Anang Prasetyo" userId="d2bf56b7-245b-438e-9310-f7cdc03e2f43" providerId="ADAL" clId="{1A5E927D-8045-C04F-A45C-8669ECA58A6E}" dt="2023-12-18T02:27:03.728" v="1601" actId="1076"/>
          <ac:grpSpMkLst>
            <pc:docMk/>
            <pc:sldMk cId="1349552784" sldId="319"/>
            <ac:grpSpMk id="4" creationId="{FA6EFED5-F3E7-8332-B4AE-FD82F4BD12A3}"/>
          </ac:grpSpMkLst>
        </pc:grpChg>
        <pc:picChg chg="del">
          <ac:chgData name="Anang Prasetyo" userId="d2bf56b7-245b-438e-9310-f7cdc03e2f43" providerId="ADAL" clId="{1A5E927D-8045-C04F-A45C-8669ECA58A6E}" dt="2023-12-18T02:26:46.556" v="1596" actId="478"/>
          <ac:picMkLst>
            <pc:docMk/>
            <pc:sldMk cId="1349552784" sldId="319"/>
            <ac:picMk id="7" creationId="{49C1CAA6-FD1E-A875-A32E-003ACB80A0B5}"/>
          </ac:picMkLst>
        </pc:picChg>
        <pc:picChg chg="del">
          <ac:chgData name="Anang Prasetyo" userId="d2bf56b7-245b-438e-9310-f7cdc03e2f43" providerId="ADAL" clId="{1A5E927D-8045-C04F-A45C-8669ECA58A6E}" dt="2023-12-18T02:26:47.223" v="1597" actId="478"/>
          <ac:picMkLst>
            <pc:docMk/>
            <pc:sldMk cId="1349552784" sldId="319"/>
            <ac:picMk id="8" creationId="{A6721187-AE32-FD23-441E-471DC08AE804}"/>
          </ac:picMkLst>
        </pc:picChg>
        <pc:picChg chg="add mod">
          <ac:chgData name="Anang Prasetyo" userId="d2bf56b7-245b-438e-9310-f7cdc03e2f43" providerId="ADAL" clId="{1A5E927D-8045-C04F-A45C-8669ECA58A6E}" dt="2023-12-18T02:26:56.410" v="1600" actId="14100"/>
          <ac:picMkLst>
            <pc:docMk/>
            <pc:sldMk cId="1349552784" sldId="319"/>
            <ac:picMk id="10" creationId="{83EBCD81-BEB5-E059-63CA-5638B574D782}"/>
          </ac:picMkLst>
        </pc:picChg>
      </pc:sldChg>
      <pc:sldChg chg="addSp delSp modSp add mod">
        <pc:chgData name="Anang Prasetyo" userId="d2bf56b7-245b-438e-9310-f7cdc03e2f43" providerId="ADAL" clId="{1A5E927D-8045-C04F-A45C-8669ECA58A6E}" dt="2023-12-18T02:30:48.424" v="1639" actId="478"/>
        <pc:sldMkLst>
          <pc:docMk/>
          <pc:sldMk cId="1468276937" sldId="320"/>
        </pc:sldMkLst>
        <pc:spChg chg="mod">
          <ac:chgData name="Anang Prasetyo" userId="d2bf56b7-245b-438e-9310-f7cdc03e2f43" providerId="ADAL" clId="{1A5E927D-8045-C04F-A45C-8669ECA58A6E}" dt="2023-12-18T02:29:05.443" v="1614" actId="20577"/>
          <ac:spMkLst>
            <pc:docMk/>
            <pc:sldMk cId="1468276937" sldId="320"/>
            <ac:spMk id="6" creationId="{43ED7416-C075-F4F8-7088-2DC1A5268E43}"/>
          </ac:spMkLst>
        </pc:spChg>
        <pc:spChg chg="mod">
          <ac:chgData name="Anang Prasetyo" userId="d2bf56b7-245b-438e-9310-f7cdc03e2f43" providerId="ADAL" clId="{1A5E927D-8045-C04F-A45C-8669ECA58A6E}" dt="2023-12-18T02:29:22.136" v="1622" actId="20577"/>
          <ac:spMkLst>
            <pc:docMk/>
            <pc:sldMk cId="1468276937" sldId="320"/>
            <ac:spMk id="9" creationId="{8C312273-0865-7A87-2C8E-9B3EAA161F43}"/>
          </ac:spMkLst>
        </pc:spChg>
        <pc:grpChg chg="mod">
          <ac:chgData name="Anang Prasetyo" userId="d2bf56b7-245b-438e-9310-f7cdc03e2f43" providerId="ADAL" clId="{1A5E927D-8045-C04F-A45C-8669ECA58A6E}" dt="2023-12-18T02:29:29.902" v="1623" actId="14100"/>
          <ac:grpSpMkLst>
            <pc:docMk/>
            <pc:sldMk cId="1468276937" sldId="320"/>
            <ac:grpSpMk id="4" creationId="{FA6EFED5-F3E7-8332-B4AE-FD82F4BD12A3}"/>
          </ac:grpSpMkLst>
        </pc:grpChg>
        <pc:picChg chg="add del mod">
          <ac:chgData name="Anang Prasetyo" userId="d2bf56b7-245b-438e-9310-f7cdc03e2f43" providerId="ADAL" clId="{1A5E927D-8045-C04F-A45C-8669ECA58A6E}" dt="2023-12-18T02:30:47.851" v="1638" actId="478"/>
          <ac:picMkLst>
            <pc:docMk/>
            <pc:sldMk cId="1468276937" sldId="320"/>
            <ac:picMk id="7" creationId="{986F8A0D-DFCB-AB6C-9FBD-FDE50773E062}"/>
          </ac:picMkLst>
        </pc:picChg>
        <pc:picChg chg="add del mod">
          <ac:chgData name="Anang Prasetyo" userId="d2bf56b7-245b-438e-9310-f7cdc03e2f43" providerId="ADAL" clId="{1A5E927D-8045-C04F-A45C-8669ECA58A6E}" dt="2023-12-18T02:30:48.424" v="1639" actId="478"/>
          <ac:picMkLst>
            <pc:docMk/>
            <pc:sldMk cId="1468276937" sldId="320"/>
            <ac:picMk id="8" creationId="{2DDA2F89-53C7-8916-B650-924AF41770C0}"/>
          </ac:picMkLst>
        </pc:picChg>
        <pc:picChg chg="del">
          <ac:chgData name="Anang Prasetyo" userId="d2bf56b7-245b-438e-9310-f7cdc03e2f43" providerId="ADAL" clId="{1A5E927D-8045-C04F-A45C-8669ECA58A6E}" dt="2023-12-18T02:29:39.283" v="1624" actId="478"/>
          <ac:picMkLst>
            <pc:docMk/>
            <pc:sldMk cId="1468276937" sldId="320"/>
            <ac:picMk id="10" creationId="{83EBCD81-BEB5-E059-63CA-5638B574D782}"/>
          </ac:picMkLst>
        </pc:picChg>
        <pc:picChg chg="add del mod">
          <ac:chgData name="Anang Prasetyo" userId="d2bf56b7-245b-438e-9310-f7cdc03e2f43" providerId="ADAL" clId="{1A5E927D-8045-C04F-A45C-8669ECA58A6E}" dt="2023-12-18T02:30:47.420" v="1637"/>
          <ac:picMkLst>
            <pc:docMk/>
            <pc:sldMk cId="1468276937" sldId="320"/>
            <ac:picMk id="11" creationId="{80855C73-8045-5389-03CB-84D3C2795A0F}"/>
          </ac:picMkLst>
        </pc:picChg>
        <pc:picChg chg="add del mod">
          <ac:chgData name="Anang Prasetyo" userId="d2bf56b7-245b-438e-9310-f7cdc03e2f43" providerId="ADAL" clId="{1A5E927D-8045-C04F-A45C-8669ECA58A6E}" dt="2023-12-18T02:30:47.420" v="1637"/>
          <ac:picMkLst>
            <pc:docMk/>
            <pc:sldMk cId="1468276937" sldId="320"/>
            <ac:picMk id="12" creationId="{B59958E9-078B-20D2-0309-8D40657BE419}"/>
          </ac:picMkLst>
        </pc:picChg>
      </pc:sldChg>
      <pc:sldChg chg="add">
        <pc:chgData name="Anang Prasetyo" userId="d2bf56b7-245b-438e-9310-f7cdc03e2f43" providerId="ADAL" clId="{1A5E927D-8045-C04F-A45C-8669ECA58A6E}" dt="2023-12-18T02:30:54.630" v="1640" actId="2890"/>
        <pc:sldMkLst>
          <pc:docMk/>
          <pc:sldMk cId="1077476639" sldId="321"/>
        </pc:sldMkLst>
      </pc:sldChg>
      <pc:sldChg chg="add">
        <pc:chgData name="Anang Prasetyo" userId="d2bf56b7-245b-438e-9310-f7cdc03e2f43" providerId="ADAL" clId="{1A5E927D-8045-C04F-A45C-8669ECA58A6E}" dt="2023-12-18T02:31:10.965" v="1641" actId="2890"/>
        <pc:sldMkLst>
          <pc:docMk/>
          <pc:sldMk cId="3656242145" sldId="322"/>
        </pc:sldMkLst>
      </pc:sldChg>
    </pc:docChg>
  </pc:docChgLst>
  <pc:docChgLst>
    <pc:chgData name="Anang Prasetyo" userId="d2bf56b7-245b-438e-9310-f7cdc03e2f43" providerId="ADAL" clId="{26A0665F-4D35-D949-81B0-3D0B5B09A0F4}"/>
    <pc:docChg chg="undo custSel addSld delSld modSld">
      <pc:chgData name="Anang Prasetyo" userId="d2bf56b7-245b-438e-9310-f7cdc03e2f43" providerId="ADAL" clId="{26A0665F-4D35-D949-81B0-3D0B5B09A0F4}" dt="2023-11-21T02:35:04.798" v="206" actId="20577"/>
      <pc:docMkLst>
        <pc:docMk/>
      </pc:docMkLst>
      <pc:sldChg chg="modSp mod">
        <pc:chgData name="Anang Prasetyo" userId="d2bf56b7-245b-438e-9310-f7cdc03e2f43" providerId="ADAL" clId="{26A0665F-4D35-D949-81B0-3D0B5B09A0F4}" dt="2023-11-20T03:53:15.892" v="4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26A0665F-4D35-D949-81B0-3D0B5B09A0F4}" dt="2023-11-20T03:53:15.892" v="4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26A0665F-4D35-D949-81B0-3D0B5B09A0F4}" dt="2023-11-20T03:53:12.996" v="2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26A0665F-4D35-D949-81B0-3D0B5B09A0F4}" dt="2023-11-20T03:55:28.360" v="141" actId="20577"/>
        <pc:sldMkLst>
          <pc:docMk/>
          <pc:sldMk cId="831332263" sldId="258"/>
        </pc:sldMkLst>
        <pc:spChg chg="mod">
          <ac:chgData name="Anang Prasetyo" userId="d2bf56b7-245b-438e-9310-f7cdc03e2f43" providerId="ADAL" clId="{26A0665F-4D35-D949-81B0-3D0B5B09A0F4}" dt="2023-11-20T03:55:28.360" v="141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modSp mod">
        <pc:chgData name="Anang Prasetyo" userId="d2bf56b7-245b-438e-9310-f7cdc03e2f43" providerId="ADAL" clId="{26A0665F-4D35-D949-81B0-3D0B5B09A0F4}" dt="2023-11-20T04:06:19.248" v="186" actId="20577"/>
        <pc:sldMkLst>
          <pc:docMk/>
          <pc:sldMk cId="109916884" sldId="259"/>
        </pc:sldMkLst>
        <pc:spChg chg="mod">
          <ac:chgData name="Anang Prasetyo" userId="d2bf56b7-245b-438e-9310-f7cdc03e2f43" providerId="ADAL" clId="{26A0665F-4D35-D949-81B0-3D0B5B09A0F4}" dt="2023-11-20T04:06:16.320" v="183" actId="20577"/>
          <ac:spMkLst>
            <pc:docMk/>
            <pc:sldMk cId="109916884" sldId="259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0T04:06:19.248" v="186" actId="20577"/>
          <ac:spMkLst>
            <pc:docMk/>
            <pc:sldMk cId="109916884" sldId="259"/>
            <ac:spMk id="3" creationId="{0BBB728F-003C-7D1E-53EE-5CB26723A9D1}"/>
          </ac:spMkLst>
        </pc:spChg>
      </pc:sldChg>
      <pc:sldChg chg="del">
        <pc:chgData name="Anang Prasetyo" userId="d2bf56b7-245b-438e-9310-f7cdc03e2f43" providerId="ADAL" clId="{26A0665F-4D35-D949-81B0-3D0B5B09A0F4}" dt="2023-11-20T04:00:44.214" v="146" actId="2696"/>
        <pc:sldMkLst>
          <pc:docMk/>
          <pc:sldMk cId="32653172" sldId="261"/>
        </pc:sldMkLst>
      </pc:sldChg>
      <pc:sldChg chg="modSp del mod">
        <pc:chgData name="Anang Prasetyo" userId="d2bf56b7-245b-438e-9310-f7cdc03e2f43" providerId="ADAL" clId="{26A0665F-4D35-D949-81B0-3D0B5B09A0F4}" dt="2023-11-20T04:00:44.475" v="147" actId="2696"/>
        <pc:sldMkLst>
          <pc:docMk/>
          <pc:sldMk cId="2390524146" sldId="262"/>
        </pc:sldMkLst>
        <pc:picChg chg="mod">
          <ac:chgData name="Anang Prasetyo" userId="d2bf56b7-245b-438e-9310-f7cdc03e2f43" providerId="ADAL" clId="{26A0665F-4D35-D949-81B0-3D0B5B09A0F4}" dt="2023-11-20T04:00:37.400" v="145" actId="1076"/>
          <ac:picMkLst>
            <pc:docMk/>
            <pc:sldMk cId="2390524146" sldId="262"/>
            <ac:picMk id="4" creationId="{D9E66505-98AE-5244-D656-A39D8A4945A9}"/>
          </ac:picMkLst>
        </pc:picChg>
      </pc:sldChg>
      <pc:sldChg chg="del">
        <pc:chgData name="Anang Prasetyo" userId="d2bf56b7-245b-438e-9310-f7cdc03e2f43" providerId="ADAL" clId="{26A0665F-4D35-D949-81B0-3D0B5B09A0F4}" dt="2023-11-20T04:00:44.913" v="149" actId="2696"/>
        <pc:sldMkLst>
          <pc:docMk/>
          <pc:sldMk cId="2250178499" sldId="263"/>
        </pc:sldMkLst>
      </pc:sldChg>
      <pc:sldChg chg="modSp mod">
        <pc:chgData name="Anang Prasetyo" userId="d2bf56b7-245b-438e-9310-f7cdc03e2f43" providerId="ADAL" clId="{26A0665F-4D35-D949-81B0-3D0B5B09A0F4}" dt="2023-11-20T04:06:47.961" v="192"/>
        <pc:sldMkLst>
          <pc:docMk/>
          <pc:sldMk cId="1006904840" sldId="265"/>
        </pc:sldMkLst>
        <pc:spChg chg="mod">
          <ac:chgData name="Anang Prasetyo" userId="d2bf56b7-245b-438e-9310-f7cdc03e2f43" providerId="ADAL" clId="{26A0665F-4D35-D949-81B0-3D0B5B09A0F4}" dt="2023-11-20T04:06:47.961" v="192"/>
          <ac:spMkLst>
            <pc:docMk/>
            <pc:sldMk cId="1006904840" sldId="265"/>
            <ac:spMk id="2" creationId="{AB6F138F-EFD5-E641-E70A-BB214EFF136D}"/>
          </ac:spMkLst>
        </pc:spChg>
      </pc:sldChg>
      <pc:sldChg chg="del">
        <pc:chgData name="Anang Prasetyo" userId="d2bf56b7-245b-438e-9310-f7cdc03e2f43" providerId="ADAL" clId="{26A0665F-4D35-D949-81B0-3D0B5B09A0F4}" dt="2023-11-20T03:58:45.736" v="143" actId="2696"/>
        <pc:sldMkLst>
          <pc:docMk/>
          <pc:sldMk cId="2029188538" sldId="266"/>
        </pc:sldMkLst>
      </pc:sldChg>
      <pc:sldChg chg="del">
        <pc:chgData name="Anang Prasetyo" userId="d2bf56b7-245b-438e-9310-f7cdc03e2f43" providerId="ADAL" clId="{26A0665F-4D35-D949-81B0-3D0B5B09A0F4}" dt="2023-11-20T03:58:45.074" v="142" actId="2696"/>
        <pc:sldMkLst>
          <pc:docMk/>
          <pc:sldMk cId="188861292" sldId="267"/>
        </pc:sldMkLst>
      </pc:sldChg>
      <pc:sldChg chg="del">
        <pc:chgData name="Anang Prasetyo" userId="d2bf56b7-245b-438e-9310-f7cdc03e2f43" providerId="ADAL" clId="{26A0665F-4D35-D949-81B0-3D0B5B09A0F4}" dt="2023-11-20T04:00:44.731" v="148" actId="2696"/>
        <pc:sldMkLst>
          <pc:docMk/>
          <pc:sldMk cId="2823807348" sldId="268"/>
        </pc:sldMkLst>
      </pc:sldChg>
      <pc:sldChg chg="del">
        <pc:chgData name="Anang Prasetyo" userId="d2bf56b7-245b-438e-9310-f7cdc03e2f43" providerId="ADAL" clId="{26A0665F-4D35-D949-81B0-3D0B5B09A0F4}" dt="2023-11-20T04:00:45.228" v="150" actId="2696"/>
        <pc:sldMkLst>
          <pc:docMk/>
          <pc:sldMk cId="1765492367" sldId="269"/>
        </pc:sldMkLst>
      </pc:sldChg>
      <pc:sldChg chg="del">
        <pc:chgData name="Anang Prasetyo" userId="d2bf56b7-245b-438e-9310-f7cdc03e2f43" providerId="ADAL" clId="{26A0665F-4D35-D949-81B0-3D0B5B09A0F4}" dt="2023-11-20T04:00:46.014" v="152" actId="2696"/>
        <pc:sldMkLst>
          <pc:docMk/>
          <pc:sldMk cId="3705376849" sldId="270"/>
        </pc:sldMkLst>
      </pc:sldChg>
      <pc:sldChg chg="del">
        <pc:chgData name="Anang Prasetyo" userId="d2bf56b7-245b-438e-9310-f7cdc03e2f43" providerId="ADAL" clId="{26A0665F-4D35-D949-81B0-3D0B5B09A0F4}" dt="2023-11-20T04:01:04.219" v="160" actId="2696"/>
        <pc:sldMkLst>
          <pc:docMk/>
          <pc:sldMk cId="1199355925" sldId="276"/>
        </pc:sldMkLst>
      </pc:sldChg>
      <pc:sldChg chg="del">
        <pc:chgData name="Anang Prasetyo" userId="d2bf56b7-245b-438e-9310-f7cdc03e2f43" providerId="ADAL" clId="{26A0665F-4D35-D949-81B0-3D0B5B09A0F4}" dt="2023-11-20T04:01:14.766" v="161" actId="2696"/>
        <pc:sldMkLst>
          <pc:docMk/>
          <pc:sldMk cId="1757698490" sldId="277"/>
        </pc:sldMkLst>
      </pc:sldChg>
      <pc:sldChg chg="del">
        <pc:chgData name="Anang Prasetyo" userId="d2bf56b7-245b-438e-9310-f7cdc03e2f43" providerId="ADAL" clId="{26A0665F-4D35-D949-81B0-3D0B5B09A0F4}" dt="2023-11-20T04:00:45.505" v="151" actId="2696"/>
        <pc:sldMkLst>
          <pc:docMk/>
          <pc:sldMk cId="2398791192" sldId="278"/>
        </pc:sldMkLst>
      </pc:sldChg>
      <pc:sldChg chg="del">
        <pc:chgData name="Anang Prasetyo" userId="d2bf56b7-245b-438e-9310-f7cdc03e2f43" providerId="ADAL" clId="{26A0665F-4D35-D949-81B0-3D0B5B09A0F4}" dt="2023-11-20T04:00:49.728" v="153" actId="2696"/>
        <pc:sldMkLst>
          <pc:docMk/>
          <pc:sldMk cId="2893939698" sldId="279"/>
        </pc:sldMkLst>
      </pc:sldChg>
      <pc:sldChg chg="del">
        <pc:chgData name="Anang Prasetyo" userId="d2bf56b7-245b-438e-9310-f7cdc03e2f43" providerId="ADAL" clId="{26A0665F-4D35-D949-81B0-3D0B5B09A0F4}" dt="2023-11-20T04:00:50.167" v="154" actId="2696"/>
        <pc:sldMkLst>
          <pc:docMk/>
          <pc:sldMk cId="2526582935" sldId="280"/>
        </pc:sldMkLst>
      </pc:sldChg>
      <pc:sldChg chg="del">
        <pc:chgData name="Anang Prasetyo" userId="d2bf56b7-245b-438e-9310-f7cdc03e2f43" providerId="ADAL" clId="{26A0665F-4D35-D949-81B0-3D0B5B09A0F4}" dt="2023-11-20T04:00:50.754" v="155" actId="2696"/>
        <pc:sldMkLst>
          <pc:docMk/>
          <pc:sldMk cId="3999047856" sldId="283"/>
        </pc:sldMkLst>
      </pc:sldChg>
      <pc:sldChg chg="del">
        <pc:chgData name="Anang Prasetyo" userId="d2bf56b7-245b-438e-9310-f7cdc03e2f43" providerId="ADAL" clId="{26A0665F-4D35-D949-81B0-3D0B5B09A0F4}" dt="2023-11-20T04:00:52.444" v="158" actId="2696"/>
        <pc:sldMkLst>
          <pc:docMk/>
          <pc:sldMk cId="1273332637" sldId="284"/>
        </pc:sldMkLst>
      </pc:sldChg>
      <pc:sldChg chg="del">
        <pc:chgData name="Anang Prasetyo" userId="d2bf56b7-245b-438e-9310-f7cdc03e2f43" providerId="ADAL" clId="{26A0665F-4D35-D949-81B0-3D0B5B09A0F4}" dt="2023-11-20T04:00:51.791" v="157" actId="2696"/>
        <pc:sldMkLst>
          <pc:docMk/>
          <pc:sldMk cId="1046227490" sldId="285"/>
        </pc:sldMkLst>
      </pc:sldChg>
      <pc:sldChg chg="del">
        <pc:chgData name="Anang Prasetyo" userId="d2bf56b7-245b-438e-9310-f7cdc03e2f43" providerId="ADAL" clId="{26A0665F-4D35-D949-81B0-3D0B5B09A0F4}" dt="2023-11-20T04:00:51.300" v="156" actId="2696"/>
        <pc:sldMkLst>
          <pc:docMk/>
          <pc:sldMk cId="1220841026" sldId="286"/>
        </pc:sldMkLst>
      </pc:sldChg>
      <pc:sldChg chg="del">
        <pc:chgData name="Anang Prasetyo" userId="d2bf56b7-245b-438e-9310-f7cdc03e2f43" providerId="ADAL" clId="{26A0665F-4D35-D949-81B0-3D0B5B09A0F4}" dt="2023-11-20T04:00:53.199" v="159" actId="2696"/>
        <pc:sldMkLst>
          <pc:docMk/>
          <pc:sldMk cId="3277284890" sldId="288"/>
        </pc:sldMkLst>
      </pc:sldChg>
      <pc:sldChg chg="modSp add mod">
        <pc:chgData name="Anang Prasetyo" userId="d2bf56b7-245b-438e-9310-f7cdc03e2f43" providerId="ADAL" clId="{26A0665F-4D35-D949-81B0-3D0B5B09A0F4}" dt="2023-11-21T02:34:33.107" v="195"/>
        <pc:sldMkLst>
          <pc:docMk/>
          <pc:sldMk cId="1996746622" sldId="290"/>
        </pc:sldMkLst>
        <pc:spChg chg="mod">
          <ac:chgData name="Anang Prasetyo" userId="d2bf56b7-245b-438e-9310-f7cdc03e2f43" providerId="ADAL" clId="{26A0665F-4D35-D949-81B0-3D0B5B09A0F4}" dt="2023-11-21T02:34:30.712" v="194"/>
          <ac:spMkLst>
            <pc:docMk/>
            <pc:sldMk cId="1996746622" sldId="290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4:33.107" v="195"/>
          <ac:spMkLst>
            <pc:docMk/>
            <pc:sldMk cId="1996746622" sldId="290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4:40.983" v="197"/>
        <pc:sldMkLst>
          <pc:docMk/>
          <pc:sldMk cId="405455087" sldId="291"/>
        </pc:sldMkLst>
        <pc:spChg chg="mod">
          <ac:chgData name="Anang Prasetyo" userId="d2bf56b7-245b-438e-9310-f7cdc03e2f43" providerId="ADAL" clId="{26A0665F-4D35-D949-81B0-3D0B5B09A0F4}" dt="2023-11-21T02:34:40.983" v="197"/>
          <ac:spMkLst>
            <pc:docMk/>
            <pc:sldMk cId="405455087" sldId="291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5:04.798" v="206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26A0665F-4D35-D949-81B0-3D0B5B09A0F4}" dt="2023-11-21T02:34:57.584" v="199"/>
          <ac:spMkLst>
            <pc:docMk/>
            <pc:sldMk cId="1161241905" sldId="292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5:04.798" v="206" actId="20577"/>
          <ac:spMkLst>
            <pc:docMk/>
            <pc:sldMk cId="1161241905" sldId="292"/>
            <ac:spMk id="3" creationId="{0BBB728F-003C-7D1E-53EE-5CB26723A9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27-28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black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Anang</a:t>
            </a:r>
            <a:r>
              <a:rPr lang="en-US" dirty="0"/>
              <a:t> </a:t>
            </a:r>
            <a:r>
              <a:rPr lang="en-US" dirty="0" err="1"/>
              <a:t>Prasetyo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1825810" y="8699830"/>
            <a:ext cx="20732379" cy="4437566"/>
            <a:chOff x="2108290" y="9532102"/>
            <a:chExt cx="20732379" cy="44375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6" y="9532102"/>
              <a:ext cx="20673293" cy="44026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150938" lvl="1" indent="-595313">
                <a:lnSpc>
                  <a:spcPct val="150000"/>
                </a:lnSpc>
                <a:spcBef>
                  <a:spcPts val="0"/>
                </a:spcBef>
                <a:buFontTx/>
                <a:buChar char="•"/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 (or Z in the right picture). </a:t>
              </a:r>
            </a:p>
            <a:p>
              <a:pPr marL="1150938" lvl="1" indent="-595313">
                <a:lnSpc>
                  <a:spcPct val="150000"/>
                </a:lnSpc>
                <a:spcBef>
                  <a:spcPts val="0"/>
                </a:spcBef>
                <a:buFontTx/>
                <a:buChar char="•"/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parent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so violation occurred. </a:t>
              </a:r>
            </a:p>
            <a:p>
              <a:pPr marL="1150938" lvl="1" indent="-595313">
                <a:lnSpc>
                  <a:spcPct val="150000"/>
                </a:lnSpc>
                <a:spcBef>
                  <a:spcPts val="0"/>
                </a:spcBef>
                <a:buFontTx/>
                <a:buChar char="•"/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uncle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(sibling of its parent) is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so change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parent and its uncle to black 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change its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grandparent to red (Recolor)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FFBC922-FF51-EDD6-75DB-DE6273D5E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586884"/>
              </p:ext>
            </p:extLst>
          </p:nvPr>
        </p:nvGraphicFramePr>
        <p:xfrm>
          <a:off x="3653119" y="3258173"/>
          <a:ext cx="17136845" cy="5046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202990" imgH="2908821" progId="">
                  <p:embed/>
                </p:oleObj>
              </mc:Choice>
              <mc:Fallback>
                <p:oleObj name="Visio" r:id="rId2" imgW="10202990" imgH="2908821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AFFBC922-FF51-EDD6-75DB-DE6273D5E4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19" y="3258173"/>
                        <a:ext cx="17136845" cy="50467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8103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1570062" y="7368282"/>
            <a:ext cx="20732379" cy="6481524"/>
            <a:chOff x="2108290" y="9532102"/>
            <a:chExt cx="20732379" cy="64815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6" y="9532102"/>
              <a:ext cx="20673293" cy="5824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644662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 (or Z in the right picture).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parent is red, so violation occurred.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uncle (sibling of its parent) is black and path to its parent is the same with path to its grandparent (left-left or right-right), so </a:t>
              </a: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single rotate</a:t>
              </a: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at its grandparent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Change its parent to black and its sibling (ex-grandparent) to red.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8BBD8E7-A289-EC12-6A83-3820F9D45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10222"/>
              </p:ext>
            </p:extLst>
          </p:nvPr>
        </p:nvGraphicFramePr>
        <p:xfrm>
          <a:off x="6433557" y="2852463"/>
          <a:ext cx="11516885" cy="404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719022" imgH="2935224" progId="">
                  <p:embed/>
                </p:oleObj>
              </mc:Choice>
              <mc:Fallback>
                <p:oleObj name="Visio" r:id="rId2" imgW="7719022" imgH="2935224" progId="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C8BBD8E7-A289-EC12-6A83-3820F9D458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557" y="2852463"/>
                        <a:ext cx="11516885" cy="4045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8793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1570062" y="7368282"/>
            <a:ext cx="20732379" cy="6481524"/>
            <a:chOff x="2108290" y="9532102"/>
            <a:chExt cx="20732379" cy="64815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6" y="9532102"/>
              <a:ext cx="20673293" cy="5824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644662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 (or Z in the right picture).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parent is red, so violation occurred. </a:t>
              </a:r>
              <a:endPara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uncle (sibling of its parent) is black and path to its parent is different with path to its grandparent (left-right or right-left), so double rotate at its parent and at its grandparent (just like in AVL tree).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Change the last rotation pivot to black and their children to red.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endPara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E69807-2FF1-1EAF-B599-154337DBC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499980"/>
              </p:ext>
            </p:extLst>
          </p:nvPr>
        </p:nvGraphicFramePr>
        <p:xfrm>
          <a:off x="6169005" y="2600117"/>
          <a:ext cx="10910445" cy="4550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669301" imgH="2935224" progId="">
                  <p:embed/>
                </p:oleObj>
              </mc:Choice>
              <mc:Fallback>
                <p:oleObj name="Visio" r:id="rId2" imgW="7669301" imgH="29352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3E69807-2FF1-1EAF-B599-154337DBC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05" y="2600117"/>
                        <a:ext cx="10910445" cy="45503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8463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D20F21-D9D9-3CA5-9FD6-021398AB7D93}"/>
              </a:ext>
            </a:extLst>
          </p:cNvPr>
          <p:cNvGrpSpPr/>
          <p:nvPr/>
        </p:nvGrpSpPr>
        <p:grpSpPr>
          <a:xfrm>
            <a:off x="7752522" y="5819376"/>
            <a:ext cx="9130424" cy="5476896"/>
            <a:chOff x="7752522" y="5819376"/>
            <a:chExt cx="9130424" cy="54768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447E69-411D-10E9-680E-3E23B4F6DE1F}"/>
                </a:ext>
              </a:extLst>
            </p:cNvPr>
            <p:cNvSpPr/>
            <p:nvPr/>
          </p:nvSpPr>
          <p:spPr>
            <a:xfrm>
              <a:off x="7752522" y="5819376"/>
              <a:ext cx="9130424" cy="54768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79836846-E633-073F-CBA8-FE69890C0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3527" y="7228470"/>
              <a:ext cx="6976946" cy="2990469"/>
              <a:chOff x="133350" y="2063751"/>
              <a:chExt cx="3581399" cy="2991853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F9D9ADC6-5EFF-F96A-0AE2-E0A4C90929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4900" y="2063751"/>
                <a:ext cx="1543051" cy="769938"/>
                <a:chOff x="606" y="1169"/>
                <a:chExt cx="972" cy="485"/>
              </a:xfrm>
            </p:grpSpPr>
            <p:sp>
              <p:nvSpPr>
                <p:cNvPr id="9" name="Text Box 4">
                  <a:extLst>
                    <a:ext uri="{FF2B5EF4-FFF2-40B4-BE49-F238E27FC236}">
                      <a16:creationId xmlns:a16="http://schemas.microsoft.com/office/drawing/2014/main" id="{010C56F9-7013-586A-0D63-8C8FA4CEBF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6" y="1169"/>
                  <a:ext cx="191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4400" b="1" dirty="0">
                      <a:solidFill>
                        <a:srgbClr val="FF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</a:t>
                  </a:r>
                </a:p>
              </p:txBody>
            </p:sp>
            <p:sp>
              <p:nvSpPr>
                <p:cNvPr id="10" name="Text Box 5">
                  <a:extLst>
                    <a:ext uri="{FF2B5EF4-FFF2-40B4-BE49-F238E27FC236}">
                      <a16:creationId xmlns:a16="http://schemas.microsoft.com/office/drawing/2014/main" id="{2A07684C-74CA-259C-213C-94EBEC4127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92" y="1169"/>
                  <a:ext cx="186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4400" b="1" dirty="0">
                      <a:solidFill>
                        <a:schemeClr val="bg2">
                          <a:lumMod val="1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</a:t>
                  </a:r>
                </a:p>
              </p:txBody>
            </p:sp>
            <p:sp>
              <p:nvSpPr>
                <p:cNvPr id="13" name="Line 6">
                  <a:extLst>
                    <a:ext uri="{FF2B5EF4-FFF2-40B4-BE49-F238E27FC236}">
                      <a16:creationId xmlns:a16="http://schemas.microsoft.com/office/drawing/2014/main" id="{E2B6C60E-4A0D-7227-B2CF-F3DCC13EA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3" y="1412"/>
                  <a:ext cx="41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3A29FC84-6715-5FCF-01C7-4882600E02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50" y="3608384"/>
                <a:ext cx="3581399" cy="1447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is root, </a:t>
                </a:r>
              </a:p>
              <a:p>
                <a:pPr algn="ctr" eaLnBrk="1" hangingPunct="1"/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 it’s painted BLACK</a:t>
                </a:r>
              </a:p>
            </p:txBody>
          </p:sp>
        </p:grpSp>
      </p:grpSp>
      <p:sp>
        <p:nvSpPr>
          <p:cNvPr id="15" name="TextBox 30">
            <a:extLst>
              <a:ext uri="{FF2B5EF4-FFF2-40B4-BE49-F238E27FC236}">
                <a16:creationId xmlns:a16="http://schemas.microsoft.com/office/drawing/2014/main" id="{1E208769-81D7-38F3-8254-E423813F4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721" y="4130792"/>
            <a:ext cx="65325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 G O R I T H M</a:t>
            </a:r>
          </a:p>
        </p:txBody>
      </p:sp>
    </p:spTree>
    <p:extLst>
      <p:ext uri="{BB962C8B-B14F-4D97-AF65-F5344CB8AC3E}">
        <p14:creationId xmlns:p14="http://schemas.microsoft.com/office/powerpoint/2010/main" val="27262346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6877878" y="6032856"/>
            <a:ext cx="10654748" cy="6450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255" y="4294326"/>
            <a:ext cx="6601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 O R I T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1" y="10384522"/>
            <a:ext cx="195204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L’s parent is black, </a:t>
            </a:r>
          </a:p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no violation occurred.</a:t>
            </a: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3C32B230-A2D8-D151-299D-0834C86E4A58}"/>
              </a:ext>
            </a:extLst>
          </p:cNvPr>
          <p:cNvGrpSpPr>
            <a:grpSpLocks/>
          </p:cNvGrpSpPr>
          <p:nvPr/>
        </p:nvGrpSpPr>
        <p:grpSpPr bwMode="auto">
          <a:xfrm>
            <a:off x="10856046" y="7011002"/>
            <a:ext cx="2160411" cy="2204099"/>
            <a:chOff x="3169" y="1169"/>
            <a:chExt cx="573" cy="577"/>
          </a:xfrm>
        </p:grpSpPr>
        <p:sp>
          <p:nvSpPr>
            <p:cNvPr id="56" name="Text Box 16">
              <a:extLst>
                <a:ext uri="{FF2B5EF4-FFF2-40B4-BE49-F238E27FC236}">
                  <a16:creationId xmlns:a16="http://schemas.microsoft.com/office/drawing/2014/main" id="{A860458C-E115-3479-4E2A-92AEA836F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" y="1169"/>
              <a:ext cx="15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57" name="Text Box 17">
              <a:extLst>
                <a:ext uri="{FF2B5EF4-FFF2-40B4-BE49-F238E27FC236}">
                  <a16:creationId xmlns:a16="http://schemas.microsoft.com/office/drawing/2014/main" id="{94DC4878-7CC3-5B8F-B1AB-B68DA4C24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545"/>
              <a:ext cx="13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58" name="Line 18">
              <a:extLst>
                <a:ext uri="{FF2B5EF4-FFF2-40B4-BE49-F238E27FC236}">
                  <a16:creationId xmlns:a16="http://schemas.microsoft.com/office/drawing/2014/main" id="{7C13D63B-39FC-F8A4-B58B-A28194D9E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6" y="1321"/>
              <a:ext cx="252" cy="2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70620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2167377" y="3897548"/>
            <a:ext cx="20056519" cy="9142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148" y="2696973"/>
            <a:ext cx="65037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R I T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3" y="7838048"/>
            <a:ext cx="19520453" cy="506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uncle (sibling of its parent) is black and path to its parent is different with path to its grandparent (left-right or right-left), so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its parent and at its grandparent (just like in AVL tree).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last rotation pivot to black and their children to red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3C32B230-A2D8-D151-299D-0834C86E4A58}"/>
              </a:ext>
            </a:extLst>
          </p:cNvPr>
          <p:cNvGrpSpPr>
            <a:grpSpLocks/>
          </p:cNvGrpSpPr>
          <p:nvPr/>
        </p:nvGrpSpPr>
        <p:grpSpPr bwMode="auto">
          <a:xfrm>
            <a:off x="6392195" y="4175363"/>
            <a:ext cx="2160411" cy="3751171"/>
            <a:chOff x="3169" y="1169"/>
            <a:chExt cx="573" cy="982"/>
          </a:xfrm>
        </p:grpSpPr>
        <p:sp>
          <p:nvSpPr>
            <p:cNvPr id="56" name="Text Box 16">
              <a:extLst>
                <a:ext uri="{FF2B5EF4-FFF2-40B4-BE49-F238E27FC236}">
                  <a16:creationId xmlns:a16="http://schemas.microsoft.com/office/drawing/2014/main" id="{A860458C-E115-3479-4E2A-92AEA836F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" y="1169"/>
              <a:ext cx="15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57" name="Text Box 17">
              <a:extLst>
                <a:ext uri="{FF2B5EF4-FFF2-40B4-BE49-F238E27FC236}">
                  <a16:creationId xmlns:a16="http://schemas.microsoft.com/office/drawing/2014/main" id="{94DC4878-7CC3-5B8F-B1AB-B68DA4C24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545"/>
              <a:ext cx="13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58" name="Line 18">
              <a:extLst>
                <a:ext uri="{FF2B5EF4-FFF2-40B4-BE49-F238E27FC236}">
                  <a16:creationId xmlns:a16="http://schemas.microsoft.com/office/drawing/2014/main" id="{7C13D63B-39FC-F8A4-B58B-A28194D9E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6" y="1321"/>
              <a:ext cx="252" cy="2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" name="Text Box 19">
              <a:extLst>
                <a:ext uri="{FF2B5EF4-FFF2-40B4-BE49-F238E27FC236}">
                  <a16:creationId xmlns:a16="http://schemas.microsoft.com/office/drawing/2014/main" id="{18803297-F807-4A0F-C900-954871E0B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5" y="1950"/>
              <a:ext cx="157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60" name="Line 20">
              <a:extLst>
                <a:ext uri="{FF2B5EF4-FFF2-40B4-BE49-F238E27FC236}">
                  <a16:creationId xmlns:a16="http://schemas.microsoft.com/office/drawing/2014/main" id="{68F25DEA-463A-8B56-889C-C692EC68AA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427" y="1759"/>
              <a:ext cx="182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" name="Group 21">
            <a:extLst>
              <a:ext uri="{FF2B5EF4-FFF2-40B4-BE49-F238E27FC236}">
                <a16:creationId xmlns:a16="http://schemas.microsoft.com/office/drawing/2014/main" id="{7B8572D3-016E-2AA1-17B2-4DB38390ED98}"/>
              </a:ext>
            </a:extLst>
          </p:cNvPr>
          <p:cNvGrpSpPr>
            <a:grpSpLocks/>
          </p:cNvGrpSpPr>
          <p:nvPr/>
        </p:nvGrpSpPr>
        <p:grpSpPr bwMode="auto">
          <a:xfrm>
            <a:off x="13261320" y="4730191"/>
            <a:ext cx="2776535" cy="2043113"/>
            <a:chOff x="4305" y="861"/>
            <a:chExt cx="1749" cy="1287"/>
          </a:xfrm>
        </p:grpSpPr>
        <p:sp>
          <p:nvSpPr>
            <p:cNvPr id="62" name="Text Box 22">
              <a:extLst>
                <a:ext uri="{FF2B5EF4-FFF2-40B4-BE49-F238E27FC236}">
                  <a16:creationId xmlns:a16="http://schemas.microsoft.com/office/drawing/2014/main" id="{A059574A-48FB-A69E-9908-00FCE8DE9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5" y="1663"/>
              <a:ext cx="373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3" name="Text Box 23">
              <a:extLst>
                <a:ext uri="{FF2B5EF4-FFF2-40B4-BE49-F238E27FC236}">
                  <a16:creationId xmlns:a16="http://schemas.microsoft.com/office/drawing/2014/main" id="{68AD2E02-75BA-B2A1-8B91-969B4DD85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" y="1663"/>
              <a:ext cx="31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64" name="Text Box 24">
              <a:extLst>
                <a:ext uri="{FF2B5EF4-FFF2-40B4-BE49-F238E27FC236}">
                  <a16:creationId xmlns:a16="http://schemas.microsoft.com/office/drawing/2014/main" id="{9CFEB39C-DF22-264A-CFFC-0CB6385F0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8" y="861"/>
              <a:ext cx="3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65" name="Line 25">
              <a:extLst>
                <a:ext uri="{FF2B5EF4-FFF2-40B4-BE49-F238E27FC236}">
                  <a16:creationId xmlns:a16="http://schemas.microsoft.com/office/drawing/2014/main" id="{FAF369C7-AE04-A120-D454-5291DBDA2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3" y="1206"/>
              <a:ext cx="363" cy="4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" name="Line 26">
              <a:extLst>
                <a:ext uri="{FF2B5EF4-FFF2-40B4-BE49-F238E27FC236}">
                  <a16:creationId xmlns:a16="http://schemas.microsoft.com/office/drawing/2014/main" id="{EDE993AF-46FA-99EC-E8E7-96C3E4BEB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" y="1206"/>
              <a:ext cx="363" cy="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7" name="Text Box 105">
            <a:extLst>
              <a:ext uri="{FF2B5EF4-FFF2-40B4-BE49-F238E27FC236}">
                <a16:creationId xmlns:a16="http://schemas.microsoft.com/office/drawing/2014/main" id="{89803C2F-38C0-4F10-9A59-6F38125BD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3977" y="5170454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BF1EC6-18BD-083F-575A-FBCF65ABACE9}"/>
              </a:ext>
            </a:extLst>
          </p:cNvPr>
          <p:cNvCxnSpPr>
            <a:cxnSpLocks/>
          </p:cNvCxnSpPr>
          <p:nvPr/>
        </p:nvCxnSpPr>
        <p:spPr>
          <a:xfrm>
            <a:off x="9281461" y="5960779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927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6877878" y="6032856"/>
            <a:ext cx="10654748" cy="6450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255" y="4294326"/>
            <a:ext cx="6601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I T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1" y="10384522"/>
            <a:ext cx="195204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O’s parent is black, </a:t>
            </a:r>
          </a:p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no violation occurred.</a:t>
            </a:r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4EB47C6F-A218-F8C7-CAFB-AA9C45F7BAED}"/>
              </a:ext>
            </a:extLst>
          </p:cNvPr>
          <p:cNvGrpSpPr>
            <a:grpSpLocks/>
          </p:cNvGrpSpPr>
          <p:nvPr/>
        </p:nvGrpSpPr>
        <p:grpSpPr bwMode="auto">
          <a:xfrm>
            <a:off x="10685221" y="6634644"/>
            <a:ext cx="4046540" cy="3463927"/>
            <a:chOff x="134" y="757"/>
            <a:chExt cx="2549" cy="2182"/>
          </a:xfrm>
        </p:grpSpPr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3568C3E1-5C6A-1223-A269-E5C26DE80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" y="1573"/>
              <a:ext cx="36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5E386DAA-DCB3-E9D8-4B37-0AC195BC6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" y="1551"/>
              <a:ext cx="31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EE975092-C530-5DDB-7AB4-2CC4189B6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" y="757"/>
              <a:ext cx="3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FD6B5622-49E3-B77F-C267-8C1DDC70B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" y="1162"/>
              <a:ext cx="389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76CD8954-9B36-3F7A-13A2-FE0BD3479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1162"/>
              <a:ext cx="433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B855BA7C-708B-864D-8453-94230D125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454"/>
              <a:ext cx="399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0B86B2C3-0054-7E54-F4B6-23C5DED2A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2" y="2036"/>
              <a:ext cx="433" cy="4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5087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6559" y="2798998"/>
            <a:ext cx="649088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 T H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4183993"/>
            <a:ext cx="20056519" cy="9142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3" y="8124493"/>
            <a:ext cx="19520453" cy="506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uncle (sibling of its parent) is black and path to its parent is the same with path to its grandparent (left-left or right-right), so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 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its grandparent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its parent to black and its sibling (ex-grandparent) to red.</a:t>
            </a: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62420241-82F8-6E36-7621-EA2A9AA7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61320" y="6298103"/>
            <a:ext cx="5921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32302594-553F-4DAF-207C-B3267CB3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7943" y="6298103"/>
            <a:ext cx="6334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935B04BB-D580-A858-1F08-C7E817585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97957" y="5024928"/>
            <a:ext cx="593724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</p:txBody>
      </p:sp>
      <p:sp>
        <p:nvSpPr>
          <p:cNvPr id="55" name="Line 25">
            <a:extLst>
              <a:ext uri="{FF2B5EF4-FFF2-40B4-BE49-F238E27FC236}">
                <a16:creationId xmlns:a16="http://schemas.microsoft.com/office/drawing/2014/main" id="{33721C02-53C5-09DB-1F40-22701BB608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55020" y="5572616"/>
            <a:ext cx="576262" cy="681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" name="Line 26">
            <a:extLst>
              <a:ext uri="{FF2B5EF4-FFF2-40B4-BE49-F238E27FC236}">
                <a16:creationId xmlns:a16="http://schemas.microsoft.com/office/drawing/2014/main" id="{BF9DB5C1-26E6-9DE8-6D47-4C0389587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58356" y="5572616"/>
            <a:ext cx="576262" cy="595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9281461" y="6255516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2">
            <a:extLst>
              <a:ext uri="{FF2B5EF4-FFF2-40B4-BE49-F238E27FC236}">
                <a16:creationId xmlns:a16="http://schemas.microsoft.com/office/drawing/2014/main" id="{59E7F8F0-22B0-9863-A9B4-83C2E23D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9735" y="7649830"/>
            <a:ext cx="5036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</a:p>
        </p:txBody>
      </p:sp>
      <p:sp>
        <p:nvSpPr>
          <p:cNvPr id="80" name="Text Box 23">
            <a:extLst>
              <a:ext uri="{FF2B5EF4-FFF2-40B4-BE49-F238E27FC236}">
                <a16:creationId xmlns:a16="http://schemas.microsoft.com/office/drawing/2014/main" id="{C83916C5-9FA1-0A03-A931-52FAB12D9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45" y="7649830"/>
            <a:ext cx="5565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</a:p>
        </p:txBody>
      </p:sp>
      <p:sp>
        <p:nvSpPr>
          <p:cNvPr id="81" name="Line 25">
            <a:extLst>
              <a:ext uri="{FF2B5EF4-FFF2-40B4-BE49-F238E27FC236}">
                <a16:creationId xmlns:a16="http://schemas.microsoft.com/office/drawing/2014/main" id="{D48F19C3-0B61-C288-5A3A-738F7A4EA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849198" y="6924343"/>
            <a:ext cx="576262" cy="681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" name="Line 26">
            <a:extLst>
              <a:ext uri="{FF2B5EF4-FFF2-40B4-BE49-F238E27FC236}">
                <a16:creationId xmlns:a16="http://schemas.microsoft.com/office/drawing/2014/main" id="{F891E27E-7D0F-6577-AE95-56BFADED4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2534" y="6924343"/>
            <a:ext cx="576262" cy="595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7B1C9D2-2936-8A40-4393-5C7A8C84F225}"/>
              </a:ext>
            </a:extLst>
          </p:cNvPr>
          <p:cNvGrpSpPr/>
          <p:nvPr/>
        </p:nvGrpSpPr>
        <p:grpSpPr>
          <a:xfrm>
            <a:off x="5246947" y="4461488"/>
            <a:ext cx="4322063" cy="3786761"/>
            <a:chOff x="5246947" y="4461488"/>
            <a:chExt cx="4322063" cy="3786761"/>
          </a:xfrm>
        </p:grpSpPr>
        <p:sp>
          <p:nvSpPr>
            <p:cNvPr id="90" name="Text Box 28">
              <a:extLst>
                <a:ext uri="{FF2B5EF4-FFF2-40B4-BE49-F238E27FC236}">
                  <a16:creationId xmlns:a16="http://schemas.microsoft.com/office/drawing/2014/main" id="{0C3CDEE7-7BC4-1AD8-D5E7-4229559F6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947" y="5433112"/>
              <a:ext cx="57419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91" name="Text Box 29">
              <a:extLst>
                <a:ext uri="{FF2B5EF4-FFF2-40B4-BE49-F238E27FC236}">
                  <a16:creationId xmlns:a16="http://schemas.microsoft.com/office/drawing/2014/main" id="{176DA7A2-6C05-C31D-96E9-AF33A72FA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916" y="5406917"/>
              <a:ext cx="5036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92" name="Text Box 30">
              <a:extLst>
                <a:ext uri="{FF2B5EF4-FFF2-40B4-BE49-F238E27FC236}">
                  <a16:creationId xmlns:a16="http://schemas.microsoft.com/office/drawing/2014/main" id="{8AD07FCA-91C9-8369-98E4-60383E428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3932" y="4461488"/>
              <a:ext cx="479397" cy="57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93" name="Line 31">
              <a:extLst>
                <a:ext uri="{FF2B5EF4-FFF2-40B4-BE49-F238E27FC236}">
                  <a16:creationId xmlns:a16="http://schemas.microsoft.com/office/drawing/2014/main" id="{5F4814AF-240E-C451-DC91-B016A81DD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5308" y="4943728"/>
              <a:ext cx="498625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32">
              <a:extLst>
                <a:ext uri="{FF2B5EF4-FFF2-40B4-BE49-F238E27FC236}">
                  <a16:creationId xmlns:a16="http://schemas.microsoft.com/office/drawing/2014/main" id="{EAF37E54-C1BC-9EE9-5407-E6AC3A45B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2557" y="4943728"/>
              <a:ext cx="555024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Text Box 33">
              <a:extLst>
                <a:ext uri="{FF2B5EF4-FFF2-40B4-BE49-F238E27FC236}">
                  <a16:creationId xmlns:a16="http://schemas.microsoft.com/office/drawing/2014/main" id="{5207B985-AAB0-A088-A34A-D634DCFEE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7931" y="6482133"/>
              <a:ext cx="511443" cy="57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96" name="Line 34">
              <a:extLst>
                <a:ext uri="{FF2B5EF4-FFF2-40B4-BE49-F238E27FC236}">
                  <a16:creationId xmlns:a16="http://schemas.microsoft.com/office/drawing/2014/main" id="{86BD0468-C880-ACBD-257C-6C73273B4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93915" y="5984414"/>
              <a:ext cx="555024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97" name="Line 34">
              <a:extLst>
                <a:ext uri="{FF2B5EF4-FFF2-40B4-BE49-F238E27FC236}">
                  <a16:creationId xmlns:a16="http://schemas.microsoft.com/office/drawing/2014/main" id="{0B9B9162-26EC-AD04-9839-223192977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69374" y="7093628"/>
              <a:ext cx="555024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98" name="Text Box 33">
              <a:extLst>
                <a:ext uri="{FF2B5EF4-FFF2-40B4-BE49-F238E27FC236}">
                  <a16:creationId xmlns:a16="http://schemas.microsoft.com/office/drawing/2014/main" id="{16DE657D-D07C-684B-0526-426266960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9619" y="7671125"/>
              <a:ext cx="449391" cy="577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</p:grpSp>
      <p:sp>
        <p:nvSpPr>
          <p:cNvPr id="99" name="Text Box 105">
            <a:extLst>
              <a:ext uri="{FF2B5EF4-FFF2-40B4-BE49-F238E27FC236}">
                <a16:creationId xmlns:a16="http://schemas.microsoft.com/office/drawing/2014/main" id="{AED1D2DE-FBEE-D0A6-C47A-1323E5F1B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9618" y="5541479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</a:t>
            </a:r>
          </a:p>
        </p:txBody>
      </p:sp>
    </p:spTree>
    <p:extLst>
      <p:ext uri="{BB962C8B-B14F-4D97-AF65-F5344CB8AC3E}">
        <p14:creationId xmlns:p14="http://schemas.microsoft.com/office/powerpoint/2010/main" val="15248194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9233" y="2798998"/>
            <a:ext cx="66255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H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4183993"/>
            <a:ext cx="20056519" cy="9142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2" y="9955582"/>
            <a:ext cx="19520453" cy="303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uncle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(sibling of its parent) is red, so change its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and its uncle to black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change its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grandparent to red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9251964" y="6897046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145FA59-B0BB-DBEA-03F6-923480ECE4D7}"/>
              </a:ext>
            </a:extLst>
          </p:cNvPr>
          <p:cNvGrpSpPr/>
          <p:nvPr/>
        </p:nvGrpSpPr>
        <p:grpSpPr>
          <a:xfrm>
            <a:off x="5011130" y="5106068"/>
            <a:ext cx="3344986" cy="3927439"/>
            <a:chOff x="5246947" y="4461488"/>
            <a:chExt cx="3344986" cy="3927439"/>
          </a:xfrm>
        </p:grpSpPr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3A1AF432-E904-21C0-23E1-9AD915E71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947" y="5433112"/>
              <a:ext cx="57419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13382D46-0DB2-4165-6A07-F5A2C1C26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94" y="5406917"/>
              <a:ext cx="63350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B47487F2-F4D4-2B31-057E-3E7DEA097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3932" y="4461488"/>
              <a:ext cx="479397" cy="57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3318EC16-FFE2-BEB9-A28F-9713ECAFF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5308" y="4943728"/>
              <a:ext cx="498625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CE6CABB0-511C-B7D7-EAEE-C406A737C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2557" y="4943728"/>
              <a:ext cx="555024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DABD7701-5488-6927-C250-1E964184B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5369" y="6482133"/>
              <a:ext cx="5565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D4C62F8C-FEA5-BE90-70CF-66AD02D4F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93915" y="5984414"/>
              <a:ext cx="555024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14" name="Line 31">
              <a:extLst>
                <a:ext uri="{FF2B5EF4-FFF2-40B4-BE49-F238E27FC236}">
                  <a16:creationId xmlns:a16="http://schemas.microsoft.com/office/drawing/2014/main" id="{CE283465-E9A8-EE36-7190-683D09682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41033" y="5984414"/>
              <a:ext cx="511443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9C3CB42-E7CE-D663-7E1E-6EDE572A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9119" y="6516131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16" name="Line 31">
              <a:extLst>
                <a:ext uri="{FF2B5EF4-FFF2-40B4-BE49-F238E27FC236}">
                  <a16:creationId xmlns:a16="http://schemas.microsoft.com/office/drawing/2014/main" id="{376C68C5-60A1-343A-EB3E-92A7D889A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7676" y="7156913"/>
              <a:ext cx="511443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Text Box 33">
              <a:extLst>
                <a:ext uri="{FF2B5EF4-FFF2-40B4-BE49-F238E27FC236}">
                  <a16:creationId xmlns:a16="http://schemas.microsoft.com/office/drawing/2014/main" id="{CA3EF230-406E-9D73-FAE2-22F4A1E70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389" y="7619486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672487-386C-87C0-293A-21AFE6A4267E}"/>
              </a:ext>
            </a:extLst>
          </p:cNvPr>
          <p:cNvGrpSpPr/>
          <p:nvPr/>
        </p:nvGrpSpPr>
        <p:grpSpPr>
          <a:xfrm>
            <a:off x="13280832" y="4801844"/>
            <a:ext cx="3995788" cy="4760855"/>
            <a:chOff x="13261320" y="5024928"/>
            <a:chExt cx="3995788" cy="4760855"/>
          </a:xfrm>
        </p:grpSpPr>
        <p:sp>
          <p:nvSpPr>
            <p:cNvPr id="49" name="Text Box 22">
              <a:extLst>
                <a:ext uri="{FF2B5EF4-FFF2-40B4-BE49-F238E27FC236}">
                  <a16:creationId xmlns:a16="http://schemas.microsoft.com/office/drawing/2014/main" id="{62420241-82F8-6E36-7621-EA2A9AA74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61320" y="6298103"/>
              <a:ext cx="592137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50" name="Text Box 23">
              <a:extLst>
                <a:ext uri="{FF2B5EF4-FFF2-40B4-BE49-F238E27FC236}">
                  <a16:creationId xmlns:a16="http://schemas.microsoft.com/office/drawing/2014/main" id="{32302594-553F-4DAF-207C-B3267CB38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67943" y="6298103"/>
              <a:ext cx="633412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51" name="Text Box 24">
              <a:extLst>
                <a:ext uri="{FF2B5EF4-FFF2-40B4-BE49-F238E27FC236}">
                  <a16:creationId xmlns:a16="http://schemas.microsoft.com/office/drawing/2014/main" id="{935B04BB-D580-A858-1F08-C7E817585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957" y="5024928"/>
              <a:ext cx="593724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55" name="Line 25">
              <a:extLst>
                <a:ext uri="{FF2B5EF4-FFF2-40B4-BE49-F238E27FC236}">
                  <a16:creationId xmlns:a16="http://schemas.microsoft.com/office/drawing/2014/main" id="{33721C02-53C5-09DB-1F40-22701BB60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55020" y="5572616"/>
              <a:ext cx="576262" cy="681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" name="Line 26">
              <a:extLst>
                <a:ext uri="{FF2B5EF4-FFF2-40B4-BE49-F238E27FC236}">
                  <a16:creationId xmlns:a16="http://schemas.microsoft.com/office/drawing/2014/main" id="{BF9DB5C1-26E6-9DE8-6D47-4C0389587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8356" y="5572616"/>
              <a:ext cx="576262" cy="595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Text Box 22">
              <a:extLst>
                <a:ext uri="{FF2B5EF4-FFF2-40B4-BE49-F238E27FC236}">
                  <a16:creationId xmlns:a16="http://schemas.microsoft.com/office/drawing/2014/main" id="{59E7F8F0-22B0-9863-A9B4-83C2E23D2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99735" y="7649830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C83916C5-9FA1-0A03-A931-52FAB12D9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00545" y="7649830"/>
              <a:ext cx="5565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81" name="Line 25">
              <a:extLst>
                <a:ext uri="{FF2B5EF4-FFF2-40B4-BE49-F238E27FC236}">
                  <a16:creationId xmlns:a16="http://schemas.microsoft.com/office/drawing/2014/main" id="{D48F19C3-0B61-C288-5A3A-738F7A4EA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49198" y="6924343"/>
              <a:ext cx="576262" cy="681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" name="Line 26">
              <a:extLst>
                <a:ext uri="{FF2B5EF4-FFF2-40B4-BE49-F238E27FC236}">
                  <a16:creationId xmlns:a16="http://schemas.microsoft.com/office/drawing/2014/main" id="{F891E27E-7D0F-6577-AE95-56BFADED4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52534" y="6924343"/>
              <a:ext cx="576262" cy="595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2C232A76-AFE5-7F56-B27D-E2369FB4B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6975" y="9016342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52C67309-7A5F-3AB2-BEEE-2C33C515E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00716" y="8290855"/>
              <a:ext cx="576262" cy="681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" name="Text Box 105">
            <a:extLst>
              <a:ext uri="{FF2B5EF4-FFF2-40B4-BE49-F238E27FC236}">
                <a16:creationId xmlns:a16="http://schemas.microsoft.com/office/drawing/2014/main" id="{9ACF8F45-DD27-AD0F-8DAC-DA1156B79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104" y="6093521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color</a:t>
            </a:r>
          </a:p>
        </p:txBody>
      </p:sp>
    </p:spTree>
    <p:extLst>
      <p:ext uri="{BB962C8B-B14F-4D97-AF65-F5344CB8AC3E}">
        <p14:creationId xmlns:p14="http://schemas.microsoft.com/office/powerpoint/2010/main" val="8230393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6877878" y="4400550"/>
            <a:ext cx="10654748" cy="8082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122" y="3069882"/>
            <a:ext cx="6500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I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1" y="10384522"/>
            <a:ext cx="195204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T’s parent is black, </a:t>
            </a:r>
          </a:p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no violation occurred.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9384E-3042-5DE7-8561-EFD420AFE311}"/>
              </a:ext>
            </a:extLst>
          </p:cNvPr>
          <p:cNvGrpSpPr/>
          <p:nvPr/>
        </p:nvGrpSpPr>
        <p:grpSpPr>
          <a:xfrm>
            <a:off x="10599496" y="4680755"/>
            <a:ext cx="5073410" cy="4694012"/>
            <a:chOff x="10599496" y="4680755"/>
            <a:chExt cx="5073410" cy="4694012"/>
          </a:xfrm>
        </p:grpSpPr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3568C3E1-5C6A-1223-A269-E5C26DE80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9496" y="5976156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5E386DAA-DCB3-E9D8-4B37-0AC195BC6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9622" y="5941231"/>
              <a:ext cx="6334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EE975092-C530-5DDB-7AB4-2CC4189B6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9784" y="4680755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FD6B5622-49E3-B77F-C267-8C1DDC70B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2246" y="532369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76CD8954-9B36-3F7A-13A2-FE0BD3479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7322" y="532369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B855BA7C-708B-864D-8453-94230D125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387" y="7281596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E10C5497-7D0C-6745-F7C0-3DEB74DDD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7172" y="659703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32">
              <a:extLst>
                <a:ext uri="{FF2B5EF4-FFF2-40B4-BE49-F238E27FC236}">
                  <a16:creationId xmlns:a16="http://schemas.microsoft.com/office/drawing/2014/main" id="{8FCB59A1-BE03-E81B-3F98-41B78A071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0961" y="6569940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682F2FBB-2E00-840C-CC22-8B0453343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6427" y="7281596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22CBF3FD-76C8-3FC8-EE1A-C683D5E72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1227" y="8605325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D520BAE1-849F-9D06-74A3-8A2332D1E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6833" y="8605326"/>
              <a:ext cx="37221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17" name="Line 31">
              <a:extLst>
                <a:ext uri="{FF2B5EF4-FFF2-40B4-BE49-F238E27FC236}">
                  <a16:creationId xmlns:a16="http://schemas.microsoft.com/office/drawing/2014/main" id="{1DE070BD-D12A-B4FC-8BB0-DF58F46ADE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64445" y="7854107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0EA72DD1-6430-941B-7939-935A5E987F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6852" y="788618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1112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521" y="2393412"/>
            <a:ext cx="66255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I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3393709"/>
            <a:ext cx="20056519" cy="9932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693" y="9738729"/>
            <a:ext cx="19281188" cy="415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uncle (sibling of its parent) is black and path to its parent is the same with path to its grandparent (left-left or right-right), so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its grandparent</a:t>
            </a: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its parent to black and its sibling (ex-grandparent) to red.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9455164" y="6088553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D31C7C-3E36-BCA5-37D1-39FE16ADB07B}"/>
              </a:ext>
            </a:extLst>
          </p:cNvPr>
          <p:cNvGrpSpPr/>
          <p:nvPr/>
        </p:nvGrpSpPr>
        <p:grpSpPr>
          <a:xfrm>
            <a:off x="4852316" y="3621554"/>
            <a:ext cx="5073410" cy="4694012"/>
            <a:chOff x="10599496" y="4680755"/>
            <a:chExt cx="5073410" cy="4694012"/>
          </a:xfrm>
        </p:grpSpPr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3AFCBBB5-D17D-842B-E04D-144050C3A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9496" y="5976156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20" name="Text Box 29">
              <a:extLst>
                <a:ext uri="{FF2B5EF4-FFF2-40B4-BE49-F238E27FC236}">
                  <a16:creationId xmlns:a16="http://schemas.microsoft.com/office/drawing/2014/main" id="{B9445314-D622-FD4A-A723-411CA78C5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9622" y="5941231"/>
              <a:ext cx="6334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24" name="Text Box 30">
              <a:extLst>
                <a:ext uri="{FF2B5EF4-FFF2-40B4-BE49-F238E27FC236}">
                  <a16:creationId xmlns:a16="http://schemas.microsoft.com/office/drawing/2014/main" id="{F9FBDC3C-BA39-7569-9413-60F281163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9784" y="4680755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66FB9879-6E74-DE7B-1F63-E8ACBCEBB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2246" y="532369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762B65C4-9B95-48F6-90B5-202B36BFC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7322" y="532369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Text Box 33">
              <a:extLst>
                <a:ext uri="{FF2B5EF4-FFF2-40B4-BE49-F238E27FC236}">
                  <a16:creationId xmlns:a16="http://schemas.microsoft.com/office/drawing/2014/main" id="{582D9D23-3269-8E92-62A8-8D0369E03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387" y="7281596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9FD2B4CB-DED0-5218-6A5A-ED24E3855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7172" y="659703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A4C51794-5CF6-9880-B8A4-0C2C15214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0961" y="6569940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32E9783A-15D2-25F5-4633-AD045E2C3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6427" y="7281596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FD09A583-5643-FB59-F28A-2F752D410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1227" y="8605325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32" name="Text Box 33">
              <a:extLst>
                <a:ext uri="{FF2B5EF4-FFF2-40B4-BE49-F238E27FC236}">
                  <a16:creationId xmlns:a16="http://schemas.microsoft.com/office/drawing/2014/main" id="{65FDC759-D094-A0C8-93DB-E0358DED3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6833" y="8605326"/>
              <a:ext cx="37221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2D553AD1-1E61-1052-65EC-2CE1B6B5F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64445" y="7854107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B75E032-9797-2C50-6BA2-0CAFAE5FC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6852" y="788618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2C8D2F-2CEF-EBA6-CE7C-CE744B59201D}"/>
              </a:ext>
            </a:extLst>
          </p:cNvPr>
          <p:cNvGrpSpPr/>
          <p:nvPr/>
        </p:nvGrpSpPr>
        <p:grpSpPr>
          <a:xfrm>
            <a:off x="14012910" y="3745358"/>
            <a:ext cx="5073410" cy="4694012"/>
            <a:chOff x="10599496" y="4680755"/>
            <a:chExt cx="5073410" cy="4694012"/>
          </a:xfrm>
        </p:grpSpPr>
        <p:sp>
          <p:nvSpPr>
            <p:cNvPr id="36" name="Text Box 28">
              <a:extLst>
                <a:ext uri="{FF2B5EF4-FFF2-40B4-BE49-F238E27FC236}">
                  <a16:creationId xmlns:a16="http://schemas.microsoft.com/office/drawing/2014/main" id="{CC63380D-8017-FCA7-DABB-A2E3FB34A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9496" y="5976156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37" name="Text Box 29">
              <a:extLst>
                <a:ext uri="{FF2B5EF4-FFF2-40B4-BE49-F238E27FC236}">
                  <a16:creationId xmlns:a16="http://schemas.microsoft.com/office/drawing/2014/main" id="{B8508E82-5391-9F78-6F0D-38172561D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9622" y="5941231"/>
              <a:ext cx="6334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38" name="Text Box 30">
              <a:extLst>
                <a:ext uri="{FF2B5EF4-FFF2-40B4-BE49-F238E27FC236}">
                  <a16:creationId xmlns:a16="http://schemas.microsoft.com/office/drawing/2014/main" id="{67C801F9-69F5-26B0-02F3-ED520E853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9784" y="4680755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39" name="Line 31">
              <a:extLst>
                <a:ext uri="{FF2B5EF4-FFF2-40B4-BE49-F238E27FC236}">
                  <a16:creationId xmlns:a16="http://schemas.microsoft.com/office/drawing/2014/main" id="{4B17451A-624C-771E-39E9-07C47DEEE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2246" y="532369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Line 32">
              <a:extLst>
                <a:ext uri="{FF2B5EF4-FFF2-40B4-BE49-F238E27FC236}">
                  <a16:creationId xmlns:a16="http://schemas.microsoft.com/office/drawing/2014/main" id="{567B0E27-447D-795A-1A4E-6CDD6702F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7322" y="532369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33">
              <a:extLst>
                <a:ext uri="{FF2B5EF4-FFF2-40B4-BE49-F238E27FC236}">
                  <a16:creationId xmlns:a16="http://schemas.microsoft.com/office/drawing/2014/main" id="{078E05BD-E307-DA32-4583-E0EF0E9F3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387" y="7281596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841696F8-149B-A74C-D0BA-A08DBC744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7172" y="659703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A13B9C03-2BB2-7EC5-D8E1-BD1005019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0961" y="6569940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" name="Text Box 28">
              <a:extLst>
                <a:ext uri="{FF2B5EF4-FFF2-40B4-BE49-F238E27FC236}">
                  <a16:creationId xmlns:a16="http://schemas.microsoft.com/office/drawing/2014/main" id="{27BE1B5E-E980-3752-C616-B70C5ECEF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42149" y="7281596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45" name="Text Box 33">
              <a:extLst>
                <a:ext uri="{FF2B5EF4-FFF2-40B4-BE49-F238E27FC236}">
                  <a16:creationId xmlns:a16="http://schemas.microsoft.com/office/drawing/2014/main" id="{DE1D27BC-2BF8-A8F1-FC6C-1B1F976DF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1227" y="8605325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46" name="Text Box 33">
              <a:extLst>
                <a:ext uri="{FF2B5EF4-FFF2-40B4-BE49-F238E27FC236}">
                  <a16:creationId xmlns:a16="http://schemas.microsoft.com/office/drawing/2014/main" id="{2CDAB232-0F8A-3999-F3DE-B763F428B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5005" y="8605326"/>
              <a:ext cx="61587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</a:p>
          </p:txBody>
        </p:sp>
        <p:sp>
          <p:nvSpPr>
            <p:cNvPr id="47" name="Line 31">
              <a:extLst>
                <a:ext uri="{FF2B5EF4-FFF2-40B4-BE49-F238E27FC236}">
                  <a16:creationId xmlns:a16="http://schemas.microsoft.com/office/drawing/2014/main" id="{413A70E3-78A3-3D9E-7D47-157B2F849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64445" y="7854107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32">
              <a:extLst>
                <a:ext uri="{FF2B5EF4-FFF2-40B4-BE49-F238E27FC236}">
                  <a16:creationId xmlns:a16="http://schemas.microsoft.com/office/drawing/2014/main" id="{3977E17E-58B5-B71D-A41F-920CBD2BB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6852" y="788618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2" name="Text Box 105">
            <a:extLst>
              <a:ext uri="{FF2B5EF4-FFF2-40B4-BE49-F238E27FC236}">
                <a16:creationId xmlns:a16="http://schemas.microsoft.com/office/drawing/2014/main" id="{FB3F71DB-FA8B-DED9-3CE1-5B0EEB076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025" y="5293090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</a:t>
            </a:r>
          </a:p>
        </p:txBody>
      </p:sp>
      <p:sp>
        <p:nvSpPr>
          <p:cNvPr id="59" name="Text Box 33">
            <a:extLst>
              <a:ext uri="{FF2B5EF4-FFF2-40B4-BE49-F238E27FC236}">
                <a16:creationId xmlns:a16="http://schemas.microsoft.com/office/drawing/2014/main" id="{3836CBBA-BFD2-B554-6EFD-5EE1BCDF7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439" y="8831019"/>
            <a:ext cx="6158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</a:p>
        </p:txBody>
      </p:sp>
      <p:sp>
        <p:nvSpPr>
          <p:cNvPr id="60" name="Line 31">
            <a:extLst>
              <a:ext uri="{FF2B5EF4-FFF2-40B4-BE49-F238E27FC236}">
                <a16:creationId xmlns:a16="http://schemas.microsoft.com/office/drawing/2014/main" id="{0F805EA8-9E10-B4DC-B30A-115797392C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9880" y="8079800"/>
            <a:ext cx="617538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652A8683-52E8-3918-F52C-BB333DE4B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9850" y="6918710"/>
            <a:ext cx="687388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" name="Text Box 33">
            <a:extLst>
              <a:ext uri="{FF2B5EF4-FFF2-40B4-BE49-F238E27FC236}">
                <a16:creationId xmlns:a16="http://schemas.microsoft.com/office/drawing/2014/main" id="{C9BE1406-0ADB-0743-184B-19F01C685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64606" y="7653040"/>
            <a:ext cx="5036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17618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521" y="2393412"/>
            <a:ext cx="66255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I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H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3393709"/>
            <a:ext cx="20056519" cy="9932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406" y="8759175"/>
            <a:ext cx="19281188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M’s parent is red, so violation occurred. </a:t>
            </a: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uncle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(sibling of its parent) is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so change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and its uncle to black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change its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grandparent to red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I’s parent is red, so violation occurred. </a:t>
            </a: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I’s uncle (sibling of its parent) is black and path to its parent is different with path to its grandparent (left-right or right-left), so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its parent and at its grandparent (just like in AVL tree). </a:t>
            </a: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the last rotation pivot to black and their children to red.</a:t>
            </a: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5956005" y="6120117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105">
            <a:extLst>
              <a:ext uri="{FF2B5EF4-FFF2-40B4-BE49-F238E27FC236}">
                <a16:creationId xmlns:a16="http://schemas.microsoft.com/office/drawing/2014/main" id="{FB3F71DB-FA8B-DED9-3CE1-5B0EEB076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157" y="5351695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change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333C4E-130A-4289-E6A2-82A5F80576C8}"/>
              </a:ext>
            </a:extLst>
          </p:cNvPr>
          <p:cNvGrpSpPr/>
          <p:nvPr/>
        </p:nvGrpSpPr>
        <p:grpSpPr>
          <a:xfrm>
            <a:off x="2600693" y="3665285"/>
            <a:ext cx="4051243" cy="4846535"/>
            <a:chOff x="2600693" y="3897758"/>
            <a:chExt cx="5073410" cy="5964062"/>
          </a:xfrm>
        </p:grpSpPr>
        <p:sp>
          <p:nvSpPr>
            <p:cNvPr id="63" name="Line 32">
              <a:extLst>
                <a:ext uri="{FF2B5EF4-FFF2-40B4-BE49-F238E27FC236}">
                  <a16:creationId xmlns:a16="http://schemas.microsoft.com/office/drawing/2014/main" id="{652A8683-52E8-3918-F52C-BB333DE4B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690" y="705279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" name="Text Box 33">
              <a:extLst>
                <a:ext uri="{FF2B5EF4-FFF2-40B4-BE49-F238E27FC236}">
                  <a16:creationId xmlns:a16="http://schemas.microsoft.com/office/drawing/2014/main" id="{C9BE1406-0ADB-0743-184B-19F01C685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047" y="7822328"/>
              <a:ext cx="5036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19A91064-CF39-CDED-D1BF-4F97D4FE5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693" y="5193159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A2379C09-B81C-164A-E4E4-700F58607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853" y="5158234"/>
              <a:ext cx="793347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CEA6C94E-8EC4-B925-D374-64DA52B59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0981" y="3897758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AF09BACE-09F0-ABB4-0E04-A094EE8726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3443" y="4540696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08FA4140-ED28-6C30-BE7A-07D8D6458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8519" y="4540696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47AF273B-6E34-04D9-7BBB-AE0842A2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8584" y="6498599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11" name="Line 31">
              <a:extLst>
                <a:ext uri="{FF2B5EF4-FFF2-40B4-BE49-F238E27FC236}">
                  <a16:creationId xmlns:a16="http://schemas.microsoft.com/office/drawing/2014/main" id="{8AA9502B-1C84-2EE3-8A4A-176861F77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369" y="581403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68B816D8-B1D3-1705-D4CF-A6276FEE5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2158" y="578694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Text Box 28">
              <a:extLst>
                <a:ext uri="{FF2B5EF4-FFF2-40B4-BE49-F238E27FC236}">
                  <a16:creationId xmlns:a16="http://schemas.microsoft.com/office/drawing/2014/main" id="{42343E61-8EA0-494D-0CD1-B3A95B19F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3346" y="6498599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08A4B069-EA57-16CE-9692-26657A866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424" y="7822328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17" name="Text Box 33">
              <a:extLst>
                <a:ext uri="{FF2B5EF4-FFF2-40B4-BE49-F238E27FC236}">
                  <a16:creationId xmlns:a16="http://schemas.microsoft.com/office/drawing/2014/main" id="{A0B40EED-6B6D-56E9-E25F-DB9C3736A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6202" y="7822329"/>
              <a:ext cx="61587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DC8927F0-6F4F-23E6-9FD4-F97F5EAEF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5642" y="707111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Line 32">
              <a:extLst>
                <a:ext uri="{FF2B5EF4-FFF2-40B4-BE49-F238E27FC236}">
                  <a16:creationId xmlns:a16="http://schemas.microsoft.com/office/drawing/2014/main" id="{0246CCBF-1254-A9BB-39B6-7D7B54263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8049" y="7103191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2E70A0A3-70B3-5E4E-1602-817D56304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189" y="8322849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Text Box 33">
              <a:extLst>
                <a:ext uri="{FF2B5EF4-FFF2-40B4-BE49-F238E27FC236}">
                  <a16:creationId xmlns:a16="http://schemas.microsoft.com/office/drawing/2014/main" id="{DD0D664F-8902-F9F8-E098-EA66018AC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946" y="9092379"/>
              <a:ext cx="7168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84D697-815F-5BAE-5D1C-3D0F96E0AB92}"/>
              </a:ext>
            </a:extLst>
          </p:cNvPr>
          <p:cNvGrpSpPr/>
          <p:nvPr/>
        </p:nvGrpSpPr>
        <p:grpSpPr>
          <a:xfrm>
            <a:off x="9524036" y="3805876"/>
            <a:ext cx="4051243" cy="4846535"/>
            <a:chOff x="2600693" y="3897758"/>
            <a:chExt cx="5073410" cy="5964062"/>
          </a:xfrm>
        </p:grpSpPr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C75BF1F9-EFE1-4968-432F-7266963F2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690" y="705279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" name="Text Box 33">
              <a:extLst>
                <a:ext uri="{FF2B5EF4-FFF2-40B4-BE49-F238E27FC236}">
                  <a16:creationId xmlns:a16="http://schemas.microsoft.com/office/drawing/2014/main" id="{1C04C07E-BA28-DE96-CD77-ECA6880E7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507" y="7822329"/>
              <a:ext cx="630743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4F251588-288F-16C3-7440-E4AE5EE16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693" y="5193159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ACC02FC3-3E85-A2FF-8767-B1DBE7525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853" y="5158234"/>
              <a:ext cx="793347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96218612-A8A0-0DD6-0496-69789F840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0981" y="3897758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10C99CD6-11BE-1E6A-0A73-AAD92E1E8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3443" y="4540696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A6081A09-B036-A813-BD1C-EFC0F1A2E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8519" y="4540696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" name="Text Box 33">
              <a:extLst>
                <a:ext uri="{FF2B5EF4-FFF2-40B4-BE49-F238E27FC236}">
                  <a16:creationId xmlns:a16="http://schemas.microsoft.com/office/drawing/2014/main" id="{4FAA088A-84E0-8D4B-4ADF-05FA8696C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8584" y="6498599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71" name="Line 31">
              <a:extLst>
                <a:ext uri="{FF2B5EF4-FFF2-40B4-BE49-F238E27FC236}">
                  <a16:creationId xmlns:a16="http://schemas.microsoft.com/office/drawing/2014/main" id="{C579E4EC-50A6-5CB7-CACF-681FB03AE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369" y="581403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2" name="Line 32">
              <a:extLst>
                <a:ext uri="{FF2B5EF4-FFF2-40B4-BE49-F238E27FC236}">
                  <a16:creationId xmlns:a16="http://schemas.microsoft.com/office/drawing/2014/main" id="{886B8574-1794-3C7E-10E7-E2B6A941D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2158" y="578694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3" name="Text Box 28">
              <a:extLst>
                <a:ext uri="{FF2B5EF4-FFF2-40B4-BE49-F238E27FC236}">
                  <a16:creationId xmlns:a16="http://schemas.microsoft.com/office/drawing/2014/main" id="{4E4ED0CE-8659-0F09-383E-7AE67C01B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390" y="6498599"/>
              <a:ext cx="466132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74" name="Text Box 33">
              <a:extLst>
                <a:ext uri="{FF2B5EF4-FFF2-40B4-BE49-F238E27FC236}">
                  <a16:creationId xmlns:a16="http://schemas.microsoft.com/office/drawing/2014/main" id="{FC3FD72D-4E49-F84D-38ED-E2FD9A149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424" y="7822328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75" name="Text Box 33">
              <a:extLst>
                <a:ext uri="{FF2B5EF4-FFF2-40B4-BE49-F238E27FC236}">
                  <a16:creationId xmlns:a16="http://schemas.microsoft.com/office/drawing/2014/main" id="{0BAFEA4D-69DD-92B5-2082-CB2585748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507" y="7822329"/>
              <a:ext cx="771265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</a:p>
          </p:txBody>
        </p:sp>
        <p:sp>
          <p:nvSpPr>
            <p:cNvPr id="76" name="Line 31">
              <a:extLst>
                <a:ext uri="{FF2B5EF4-FFF2-40B4-BE49-F238E27FC236}">
                  <a16:creationId xmlns:a16="http://schemas.microsoft.com/office/drawing/2014/main" id="{2318C007-C318-5A4B-13BE-09AC36B27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5642" y="707111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32">
              <a:extLst>
                <a:ext uri="{FF2B5EF4-FFF2-40B4-BE49-F238E27FC236}">
                  <a16:creationId xmlns:a16="http://schemas.microsoft.com/office/drawing/2014/main" id="{6CCB1652-9EBC-51B7-3B92-696D78C16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8049" y="7103191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32">
              <a:extLst>
                <a:ext uri="{FF2B5EF4-FFF2-40B4-BE49-F238E27FC236}">
                  <a16:creationId xmlns:a16="http://schemas.microsoft.com/office/drawing/2014/main" id="{8BBEFBC3-55C5-D12E-66D6-CE7CC47D4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189" y="8322849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Text Box 33">
              <a:extLst>
                <a:ext uri="{FF2B5EF4-FFF2-40B4-BE49-F238E27FC236}">
                  <a16:creationId xmlns:a16="http://schemas.microsoft.com/office/drawing/2014/main" id="{A871D8F7-58ED-AB7D-4535-54584F739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946" y="9092379"/>
              <a:ext cx="7168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AA5B0BB-264E-E8E9-234F-649087BE3A9B}"/>
              </a:ext>
            </a:extLst>
          </p:cNvPr>
          <p:cNvCxnSpPr>
            <a:cxnSpLocks/>
          </p:cNvCxnSpPr>
          <p:nvPr/>
        </p:nvCxnSpPr>
        <p:spPr>
          <a:xfrm>
            <a:off x="12835272" y="6134997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Box 105">
            <a:extLst>
              <a:ext uri="{FF2B5EF4-FFF2-40B4-BE49-F238E27FC236}">
                <a16:creationId xmlns:a16="http://schemas.microsoft.com/office/drawing/2014/main" id="{81EF3E55-2644-F9C2-A43C-862FCD9E9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2424" y="5366575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</a:t>
            </a:r>
          </a:p>
        </p:txBody>
      </p:sp>
      <p:sp>
        <p:nvSpPr>
          <p:cNvPr id="103" name="Line 32">
            <a:extLst>
              <a:ext uri="{FF2B5EF4-FFF2-40B4-BE49-F238E27FC236}">
                <a16:creationId xmlns:a16="http://schemas.microsoft.com/office/drawing/2014/main" id="{D23FF301-AE97-5E1E-2B9B-492091F82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3741" y="6602120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" name="Text Box 33">
            <a:extLst>
              <a:ext uri="{FF2B5EF4-FFF2-40B4-BE49-F238E27FC236}">
                <a16:creationId xmlns:a16="http://schemas.microsoft.com/office/drawing/2014/main" id="{2E94E6DA-34B8-37C9-D2B4-46E2C809D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6945" y="7227458"/>
            <a:ext cx="7168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</a:p>
        </p:txBody>
      </p:sp>
      <p:sp>
        <p:nvSpPr>
          <p:cNvPr id="105" name="Text Box 28">
            <a:extLst>
              <a:ext uri="{FF2B5EF4-FFF2-40B4-BE49-F238E27FC236}">
                <a16:creationId xmlns:a16="http://schemas.microsoft.com/office/drawing/2014/main" id="{E56B64D2-E495-2BD9-B5C2-B28EE7C61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9681" y="4582985"/>
            <a:ext cx="59343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</p:txBody>
      </p:sp>
      <p:sp>
        <p:nvSpPr>
          <p:cNvPr id="106" name="Text Box 29">
            <a:extLst>
              <a:ext uri="{FF2B5EF4-FFF2-40B4-BE49-F238E27FC236}">
                <a16:creationId xmlns:a16="http://schemas.microsoft.com/office/drawing/2014/main" id="{9337FF17-6129-8EAE-CFB3-1CA0EE7E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0961" y="4696521"/>
            <a:ext cx="6335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107" name="Text Box 30">
            <a:extLst>
              <a:ext uri="{FF2B5EF4-FFF2-40B4-BE49-F238E27FC236}">
                <a16:creationId xmlns:a16="http://schemas.microsoft.com/office/drawing/2014/main" id="{6EB1B337-C47C-606E-0095-9DB7216F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6782" y="3565795"/>
            <a:ext cx="37221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</a:p>
        </p:txBody>
      </p:sp>
      <p:sp>
        <p:nvSpPr>
          <p:cNvPr id="108" name="Line 31">
            <a:extLst>
              <a:ext uri="{FF2B5EF4-FFF2-40B4-BE49-F238E27FC236}">
                <a16:creationId xmlns:a16="http://schemas.microsoft.com/office/drawing/2014/main" id="{50120D61-8C9D-AE08-EF85-DD3C5CDD92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57347" y="4088260"/>
            <a:ext cx="608492" cy="6256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9" name="Line 32">
            <a:extLst>
              <a:ext uri="{FF2B5EF4-FFF2-40B4-BE49-F238E27FC236}">
                <a16:creationId xmlns:a16="http://schemas.microsoft.com/office/drawing/2014/main" id="{BB7AECA5-D5F5-9171-6D01-7DF58A46F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58959" y="4088261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Text Box 33">
            <a:extLst>
              <a:ext uri="{FF2B5EF4-FFF2-40B4-BE49-F238E27FC236}">
                <a16:creationId xmlns:a16="http://schemas.microsoft.com/office/drawing/2014/main" id="{E22B7D96-1F73-8654-FC3B-67DD9E66F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8691" y="5931305"/>
            <a:ext cx="444948" cy="62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</a:p>
        </p:txBody>
      </p:sp>
      <p:sp>
        <p:nvSpPr>
          <p:cNvPr id="111" name="Line 31">
            <a:extLst>
              <a:ext uri="{FF2B5EF4-FFF2-40B4-BE49-F238E27FC236}">
                <a16:creationId xmlns:a16="http://schemas.microsoft.com/office/drawing/2014/main" id="{01454DAA-7F9E-0375-3CF4-B59DE991E3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03671" y="5229438"/>
            <a:ext cx="493119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" name="Line 32">
            <a:extLst>
              <a:ext uri="{FF2B5EF4-FFF2-40B4-BE49-F238E27FC236}">
                <a16:creationId xmlns:a16="http://schemas.microsoft.com/office/drawing/2014/main" id="{774B80CA-6AE5-9656-FA55-11915D69D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7088" y="5207425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Text Box 28">
            <a:extLst>
              <a:ext uri="{FF2B5EF4-FFF2-40B4-BE49-F238E27FC236}">
                <a16:creationId xmlns:a16="http://schemas.microsoft.com/office/drawing/2014/main" id="{EF2929E6-4F5F-711F-9F49-EDFD924F3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8419" y="5934260"/>
            <a:ext cx="5036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</a:p>
        </p:txBody>
      </p:sp>
      <p:sp>
        <p:nvSpPr>
          <p:cNvPr id="114" name="Text Box 33">
            <a:extLst>
              <a:ext uri="{FF2B5EF4-FFF2-40B4-BE49-F238E27FC236}">
                <a16:creationId xmlns:a16="http://schemas.microsoft.com/office/drawing/2014/main" id="{18D19872-EAE1-06BF-71DB-EEDEF2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86093" y="7227458"/>
            <a:ext cx="408588" cy="62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</p:txBody>
      </p:sp>
      <p:sp>
        <p:nvSpPr>
          <p:cNvPr id="117" name="Line 32">
            <a:extLst>
              <a:ext uri="{FF2B5EF4-FFF2-40B4-BE49-F238E27FC236}">
                <a16:creationId xmlns:a16="http://schemas.microsoft.com/office/drawing/2014/main" id="{246DC249-582A-B3FC-A028-854A6AD1F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79529" y="6643070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0" name="Line 32">
            <a:extLst>
              <a:ext uri="{FF2B5EF4-FFF2-40B4-BE49-F238E27FC236}">
                <a16:creationId xmlns:a16="http://schemas.microsoft.com/office/drawing/2014/main" id="{58E7A368-F2F2-EA0C-DC2C-5026824B3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5247" y="5293872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" name="Text Box 33">
            <a:extLst>
              <a:ext uri="{FF2B5EF4-FFF2-40B4-BE49-F238E27FC236}">
                <a16:creationId xmlns:a16="http://schemas.microsoft.com/office/drawing/2014/main" id="{179DA37E-8E7B-2FC0-50BB-10EFF4B6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8946" y="5919210"/>
            <a:ext cx="6158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</a:p>
        </p:txBody>
      </p:sp>
      <p:sp>
        <p:nvSpPr>
          <p:cNvPr id="122" name="Text Box 33">
            <a:extLst>
              <a:ext uri="{FF2B5EF4-FFF2-40B4-BE49-F238E27FC236}">
                <a16:creationId xmlns:a16="http://schemas.microsoft.com/office/drawing/2014/main" id="{41DBBD3F-FF27-8B95-90EC-B5D9E4D0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5906" y="5919210"/>
            <a:ext cx="5741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3" name="Line 31">
            <a:extLst>
              <a:ext uri="{FF2B5EF4-FFF2-40B4-BE49-F238E27FC236}">
                <a16:creationId xmlns:a16="http://schemas.microsoft.com/office/drawing/2014/main" id="{451143F3-1844-6861-E2A2-2B66DBB5C8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05922" y="5308752"/>
            <a:ext cx="493119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249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EA740-A4BC-78EC-6225-D7F0B1BC0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8417"/>
            <a:ext cx="19342794" cy="3139583"/>
          </a:xfrm>
        </p:spPr>
        <p:txBody>
          <a:bodyPr>
            <a:noAutofit/>
          </a:bodyPr>
          <a:lstStyle/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similar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process in BST</a:t>
            </a:r>
          </a:p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Either choose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RIGHT-MOST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 CHILD 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LEFT-MOST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CHILD</a:t>
            </a:r>
          </a:p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7337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94F6C4C-1655-BFD7-D128-EE40E992B8F3}"/>
              </a:ext>
            </a:extLst>
          </p:cNvPr>
          <p:cNvSpPr txBox="1">
            <a:spLocks/>
          </p:cNvSpPr>
          <p:nvPr/>
        </p:nvSpPr>
        <p:spPr>
          <a:xfrm>
            <a:off x="2167377" y="3260663"/>
            <a:ext cx="19342794" cy="1303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742950" indent="-742950">
              <a:spcBef>
                <a:spcPts val="0"/>
              </a:spcBef>
              <a:buAutoNum type="arabicPeriod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NODE-TO-DELETE : RED - NO VIOLATION</a:t>
            </a:r>
          </a:p>
          <a:p>
            <a:pPr marL="742950" indent="-742950">
              <a:spcBef>
                <a:spcPts val="0"/>
              </a:spcBef>
              <a:buAutoNum type="arabicPeriod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NODE-TO-DELETE : BLACK</a:t>
            </a:r>
          </a:p>
          <a:p>
            <a:pPr marL="1270000" indent="-530225">
              <a:spcBef>
                <a:spcPts val="0"/>
              </a:spcBef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the NODE</a:t>
            </a:r>
          </a:p>
          <a:p>
            <a:pPr marL="1270000" indent="-530225">
              <a:spcBef>
                <a:spcPts val="0"/>
              </a:spcBef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 the location as DOUBLEBLACK</a:t>
            </a:r>
          </a:p>
          <a:p>
            <a:pPr marL="1876425" indent="-571500"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SIBLING : RED</a:t>
            </a:r>
          </a:p>
          <a:p>
            <a:pPr marL="1868488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PARENT to RED</a:t>
            </a:r>
          </a:p>
          <a:p>
            <a:pPr marL="1868488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SIBLING to BLACK</a:t>
            </a:r>
          </a:p>
          <a:p>
            <a:pPr marL="1868488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Rotate at X -&gt; RECHECK DOUBLE BLACK</a:t>
            </a:r>
          </a:p>
          <a:p>
            <a:pPr marL="1798638" indent="-528638"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SIBLING : BLACK</a:t>
            </a:r>
          </a:p>
          <a:p>
            <a:pPr marL="1727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1) BOTH CHILD : BLACK</a:t>
            </a:r>
          </a:p>
          <a:p>
            <a:pPr marL="229235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SIBLING to RED</a:t>
            </a:r>
          </a:p>
          <a:p>
            <a:pPr marL="229235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Move DOUBLEBLACK to PARENT  -&gt; RECHECK DOUBLEBLACK</a:t>
            </a:r>
          </a:p>
          <a:p>
            <a:pPr marL="1727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One of the CHILD : RED</a:t>
            </a:r>
          </a:p>
          <a:p>
            <a:pPr marL="2362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SINGLE/DOUBLE ROTATION</a:t>
            </a:r>
          </a:p>
          <a:p>
            <a:pPr marL="2362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CHILD to BLACK -&gt; REMOVE DOUBLEBLACK</a:t>
            </a:r>
          </a:p>
        </p:txBody>
      </p:sp>
    </p:spTree>
    <p:extLst>
      <p:ext uri="{BB962C8B-B14F-4D97-AF65-F5344CB8AC3E}">
        <p14:creationId xmlns:p14="http://schemas.microsoft.com/office/powerpoint/2010/main" val="32758900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94F6C4C-1655-BFD7-D128-EE40E992B8F3}"/>
              </a:ext>
            </a:extLst>
          </p:cNvPr>
          <p:cNvSpPr txBox="1">
            <a:spLocks/>
          </p:cNvSpPr>
          <p:nvPr/>
        </p:nvSpPr>
        <p:spPr>
          <a:xfrm>
            <a:off x="2167377" y="3260663"/>
            <a:ext cx="19342794" cy="1303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a node is just like deleting in binary search tree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(if it is a node with two children, find the maximum element in its left sub-tree or minimum element in its right sub-tree).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the node to be deleted be M, and its child be C.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 is red, then simply replace it with C 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 is black and C is red, replace it with C and recolor C with black.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if M and C are black?</a:t>
            </a:r>
          </a:p>
        </p:txBody>
      </p:sp>
    </p:spTree>
    <p:extLst>
      <p:ext uri="{BB962C8B-B14F-4D97-AF65-F5344CB8AC3E}">
        <p14:creationId xmlns:p14="http://schemas.microsoft.com/office/powerpoint/2010/main" val="6275339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94F6C4C-1655-BFD7-D128-EE40E992B8F3}"/>
              </a:ext>
            </a:extLst>
          </p:cNvPr>
          <p:cNvSpPr txBox="1">
            <a:spLocks/>
          </p:cNvSpPr>
          <p:nvPr/>
        </p:nvSpPr>
        <p:spPr>
          <a:xfrm>
            <a:off x="2167377" y="3260663"/>
            <a:ext cx="19342794" cy="1303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 and C are black, replace M with C.</a:t>
            </a:r>
          </a:p>
          <a:p>
            <a:pPr marL="1233488" indent="-635000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denote C in its new position be N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(it’s also called a double black)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its parent be P, its sibling be S, SL be S’s left child and SR be S’s right child.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 is red, reverse the color of N and P, and rotate at P.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S, SL and SR are black, then recolor S as red.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 is black and SL or SR is red, then single rotate or double rotate.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505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470028"/>
            <a:ext cx="20108333" cy="4785602"/>
            <a:chOff x="2108290" y="9184067"/>
            <a:chExt cx="20108333" cy="47856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7"/>
              <a:ext cx="19676622" cy="26598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8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is a double black node, </a:t>
              </a:r>
            </a:p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sibling is red so rotate at X and recolor X and Y.</a:t>
              </a:r>
            </a:p>
            <a:p>
              <a:pPr marL="1201738" lvl="1" indent="-635000"/>
              <a:endPara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27199EC-B698-EABF-092D-AB565E40F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37809"/>
              </p:ext>
            </p:extLst>
          </p:nvPr>
        </p:nvGraphicFramePr>
        <p:xfrm>
          <a:off x="6841171" y="3748436"/>
          <a:ext cx="10701657" cy="4880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08383" imgH="2431847" progId="">
                  <p:embed/>
                </p:oleObj>
              </mc:Choice>
              <mc:Fallback>
                <p:oleObj name="Visio" r:id="rId2" imgW="5808383" imgH="2431847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E27199EC-B698-EABF-092D-AB565E40F4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171" y="3748436"/>
                        <a:ext cx="10701657" cy="4880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79713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154256"/>
            <a:ext cx="20108333" cy="4785603"/>
            <a:chOff x="2108290" y="9184065"/>
            <a:chExt cx="20108333" cy="47856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5"/>
              <a:ext cx="19676622" cy="3843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is a double black node,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sibling is black and both its sibling children are black,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 recolor its sibling to red.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5C3-CFE2-3989-2C1F-0AC43030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98" y="3484795"/>
            <a:ext cx="10992602" cy="48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154256"/>
            <a:ext cx="20108333" cy="4785603"/>
            <a:chOff x="2108290" y="9184065"/>
            <a:chExt cx="20108333" cy="47856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5"/>
              <a:ext cx="19676622" cy="3843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is a double black node, its sibling is black and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 of its sibling’s children is red,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 do single/double rotation .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645E59-1E0D-36F8-E76C-80A9DD634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449413"/>
              </p:ext>
            </p:extLst>
          </p:nvPr>
        </p:nvGraphicFramePr>
        <p:xfrm>
          <a:off x="3790738" y="3176561"/>
          <a:ext cx="16291027" cy="556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130055" imgH="2864587" progId="">
                  <p:embed/>
                </p:oleObj>
              </mc:Choice>
              <mc:Fallback>
                <p:oleObj name="Visio" r:id="rId2" imgW="9130055" imgH="2864587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645E59-1E0D-36F8-E76C-80A9DD634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738" y="3176561"/>
                        <a:ext cx="16291027" cy="5566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5057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3A15-CEB0-4BDA-7F06-D3446D15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RBT OPERATION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5D89-F3C9-50FE-D700-2A214ED6D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5DDE5BF5-9AB1-29BA-12ED-0822B81D6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486477"/>
              </p:ext>
            </p:extLst>
          </p:nvPr>
        </p:nvGraphicFramePr>
        <p:xfrm>
          <a:off x="895688" y="3901289"/>
          <a:ext cx="9186752" cy="418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08383" imgH="2431847" progId="">
                  <p:embed/>
                </p:oleObj>
              </mc:Choice>
              <mc:Fallback>
                <p:oleObj name="Visio" r:id="rId2" imgW="5808383" imgH="2431847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E27199EC-B698-EABF-092D-AB565E40F4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688" y="3901289"/>
                        <a:ext cx="9186752" cy="41897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1C5656F-22A2-715C-2FFA-5D287F8A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7732" y="3633705"/>
            <a:ext cx="9942565" cy="43672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2ACBC06-9609-2002-2F7E-45AA874ED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7692"/>
              </p:ext>
            </p:extLst>
          </p:nvPr>
        </p:nvGraphicFramePr>
        <p:xfrm>
          <a:off x="5370578" y="8679015"/>
          <a:ext cx="14376668" cy="4912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130055" imgH="2864587" progId="">
                  <p:embed/>
                </p:oleObj>
              </mc:Choice>
              <mc:Fallback>
                <p:oleObj name="Visio" r:id="rId5" imgW="9130055" imgH="2864587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645E59-1E0D-36F8-E76C-80A9DD634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578" y="8679015"/>
                        <a:ext cx="14376668" cy="491230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49594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RBT Concept &amp;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RBT Properties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RBT Operation Insert Delete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(1)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4FF2E0-5D88-56CF-4138-F869D6D6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32" y="4600436"/>
            <a:ext cx="6284168" cy="828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60CC78B-45D3-E7F4-CEC4-7EAEE178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9" y="4653390"/>
            <a:ext cx="8117909" cy="440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4717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(2)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C8C5574-8DAA-10AB-0647-1ABEE9743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024" y="5424607"/>
            <a:ext cx="10305767" cy="530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3ADEDB4-7AD5-D807-1C34-4298F1704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0" y="5677424"/>
            <a:ext cx="10305767" cy="481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6349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100657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(3)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EEDF3-7BD0-6838-B5CB-D6D02C7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58" y="4372666"/>
            <a:ext cx="8439482" cy="823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C96EA-4783-F3FA-069D-5C796DD8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058" y="4372666"/>
            <a:ext cx="8588886" cy="820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751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9C1CAA6-FD1E-A875-A32E-003ACB80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4586462"/>
            <a:ext cx="11634548" cy="409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6721187-AE32-FD23-441E-471DC08A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8989129"/>
            <a:ext cx="11634548" cy="402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2421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(1)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3803975" y="4465199"/>
            <a:ext cx="9007932" cy="8722312"/>
            <a:chOff x="1036111" y="9184065"/>
            <a:chExt cx="20807887" cy="46595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289578" y="9184065"/>
              <a:ext cx="20554420" cy="4659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Deleting a node is just like deleting in binary search tree (if it is a node with two children, find the maximum element in its left sub-tree or minimum element in its right sub-tree).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(L) be M, and its child (I)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83EBCD81-BEB5-E059-63CA-5638B574D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58" y="4465198"/>
            <a:ext cx="10657996" cy="8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55278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(2)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3803975" y="2930009"/>
            <a:ext cx="9007932" cy="10257502"/>
            <a:chOff x="1036111" y="9184065"/>
            <a:chExt cx="20807887" cy="46595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289578" y="9184065"/>
              <a:ext cx="20554420" cy="4659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(A)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and C are black, replace M with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denote C in its new position be 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(it’s also called a double black)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 is black and SL or SR is red, then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double rotate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86F8A0D-DFCB-AB6C-9FBD-FDE50773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8721075"/>
            <a:ext cx="10024623" cy="454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DDA2F89-53C7-8916-B650-924AF417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4"/>
          <a:stretch>
            <a:fillRect/>
          </a:stretch>
        </p:blipFill>
        <p:spPr bwMode="auto">
          <a:xfrm>
            <a:off x="2167377" y="4305907"/>
            <a:ext cx="10935669" cy="403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27693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(2)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3986855" y="2730061"/>
            <a:ext cx="9007932" cy="10574458"/>
            <a:chOff x="1036111" y="9184065"/>
            <a:chExt cx="20807887" cy="48035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289577" y="9184065"/>
              <a:ext cx="20554421" cy="4803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(B)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and C are black, replace M with C.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denote C in its new position be 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(it’s also called a double black)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S, SL and SR are black, then recolor S as red.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F9E6C94A-8263-F3E4-9EDD-DA6D346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6" y="4458887"/>
            <a:ext cx="9293767" cy="407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D2D8107-AC62-9A8A-A30E-66B9044F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6" y="8913991"/>
            <a:ext cx="9527723" cy="3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7758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(3)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4110751" y="6086425"/>
            <a:ext cx="8898204" cy="4842975"/>
            <a:chOff x="1322305" y="10708731"/>
            <a:chExt cx="20554421" cy="2199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322305" y="10708731"/>
              <a:ext cx="20554421" cy="2199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22305" y="11039407"/>
              <a:ext cx="20108333" cy="1869302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(C) be M, and its child (G)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D4E013D-CDFA-F0A8-AB99-5970F8EB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4705467"/>
            <a:ext cx="9548652" cy="41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308232-F981-E7CC-DA30-52C08944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9108134"/>
            <a:ext cx="7832321" cy="41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40284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(3)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4110751" y="6086425"/>
            <a:ext cx="8898204" cy="4842975"/>
            <a:chOff x="1322305" y="10708731"/>
            <a:chExt cx="20554421" cy="2199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322305" y="10708731"/>
              <a:ext cx="20554421" cy="2199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22305" y="11039407"/>
              <a:ext cx="20108333" cy="1869302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(O) be M, and its child (N)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red, then simply replace it with C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2ACF3CB-4C1F-3D9D-D642-86032CA1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>
            <a:fillRect/>
          </a:stretch>
        </p:blipFill>
        <p:spPr bwMode="auto">
          <a:xfrm>
            <a:off x="2167377" y="4554400"/>
            <a:ext cx="9768875" cy="84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77885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674E8C8-5F1C-409C-FFDF-565F7AB3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85" y="8876443"/>
            <a:ext cx="8165669" cy="456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E106FB4-E79F-1D3E-041B-1CEE8A6B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71" y="4575707"/>
            <a:ext cx="5724938" cy="389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3986855" y="2730061"/>
            <a:ext cx="9007932" cy="10574458"/>
            <a:chOff x="1036111" y="9184065"/>
            <a:chExt cx="20807887" cy="48035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1289577" y="9184065"/>
              <a:ext cx="20554421" cy="4803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(M)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and C are black, replace M with C.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denote C in its new position be 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(it’s also called a double black)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 is black and SL or SR is red, then single rotate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725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 computer science, a 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tree is a specialized binary search tree data structure noted for fast storage and retrieval of ordered information.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nodes in a red-black tree hold an extra bit called "color" representing "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and "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which is used when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re-organizing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tree to ensure that it is always approximately balanced.  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4110751" y="6086425"/>
            <a:ext cx="8898204" cy="4842975"/>
            <a:chOff x="1322305" y="10708731"/>
            <a:chExt cx="20554421" cy="2199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322305" y="10708731"/>
              <a:ext cx="20554421" cy="2199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23522" y="10874069"/>
              <a:ext cx="20108332" cy="1869302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(P)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a Leaf and no Sibling, then simply delete M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7DD17EC7-62B3-C7C3-6542-C42D3140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34" y="9296897"/>
            <a:ext cx="10008706" cy="39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2412363-2A98-FAEC-A177-832EB964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981" y="4577360"/>
            <a:ext cx="5702359" cy="44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3907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3986855" y="2730061"/>
            <a:ext cx="9007932" cy="10574458"/>
            <a:chOff x="1036111" y="9184065"/>
            <a:chExt cx="20807887" cy="48035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1289577" y="9184065"/>
              <a:ext cx="20554421" cy="4803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(U)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  <a:tabLst>
                  <a:tab pos="4772025" algn="l"/>
                </a:tabLst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(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it’s also called a double black),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S, SL and SR are black, then recolor S as red.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Double black change place to P, because P (T) is red, simply recolor it to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EA8191FD-A9F2-0C27-020E-1150AA009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21" y="4874893"/>
            <a:ext cx="5167410" cy="396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4D414D3-FF51-5B01-6789-78F31856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47" y="9277560"/>
            <a:ext cx="8306384" cy="37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0617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3208691" y="6415715"/>
            <a:ext cx="9007932" cy="4585141"/>
            <a:chOff x="1036111" y="10851541"/>
            <a:chExt cx="20807887" cy="20828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1289577" y="10851541"/>
              <a:ext cx="20554421" cy="19999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11059230"/>
              <a:ext cx="20108332" cy="187516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(T) be M, and its child (N)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5E2F3A8B-4E2E-9016-ECC7-04BD9A37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44" y="9461106"/>
            <a:ext cx="8769322" cy="36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2A7334F-C0B5-8830-3329-5602D9C84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65" y="4562355"/>
            <a:ext cx="5977801" cy="46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940D5F-0AFB-EF08-8F5E-B4F21685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</p:spTree>
    <p:extLst>
      <p:ext uri="{BB962C8B-B14F-4D97-AF65-F5344CB8AC3E}">
        <p14:creationId xmlns:p14="http://schemas.microsoft.com/office/powerpoint/2010/main" val="279735112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(5)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2192000" y="6309564"/>
            <a:ext cx="9735987" cy="4585141"/>
            <a:chOff x="-645661" y="10851541"/>
            <a:chExt cx="22489659" cy="20828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-645661" y="10851541"/>
              <a:ext cx="22489659" cy="19999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645661" y="11059230"/>
              <a:ext cx="21790104" cy="187516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(N)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3D6705BD-8E79-4074-53FA-4F1010A4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36" y="4683449"/>
            <a:ext cx="7433823" cy="78373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75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Thareja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2014. Data structures using C. Oxford University Press. New Delhi. ISBN:9780198099307. Chapter 11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Thomas H.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Cormen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Charles E.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Leiserson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Ronald L. Rivest, &amp; Clifford Stein. (2009). Introduction to Algorithms. 03. The MIT Press. London. ISBN: 9780262033848. Chapter 13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Tree, http://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www.cs.usfca.edu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/~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galles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/visualization/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RedBlack.html</a:t>
            </a: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fontScale="77500" lnSpcReduction="20000"/>
          </a:bodyPr>
          <a:lstStyle/>
          <a:p>
            <a:pPr marL="623888" indent="-623888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Trees offer worst case time guarantee for insertion, deletion, and search operations</a:t>
            </a:r>
          </a:p>
          <a:p>
            <a:pPr marL="623888" indent="-623888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Trees are not only valuable in time-sensitive applications such as real-time applications</a:t>
            </a:r>
          </a:p>
          <a:p>
            <a:pPr marL="623888" indent="-623888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Trees are preferred to be used as a building block in other data structures which provide worst-case guarantee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 uses of red-black trees include 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TreeSet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the Java Collections Library. 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Also, the Completely Fair Scheduler in the Linux kernel uses this data structure. 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also uses red-black trees in the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operations for file/memory mapping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117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9430413"/>
          </a:xfrm>
        </p:spPr>
        <p:txBody>
          <a:bodyPr>
            <a:noAutofit/>
          </a:bodyPr>
          <a:lstStyle/>
          <a:p>
            <a:pPr marL="0" indent="0" algn="l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A binary search tree is a red black tree if: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Every node has a color, either red or black.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Root is black by default.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All external nodes are black.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If a node is red, then both its children are black.</a:t>
            </a:r>
          </a:p>
          <a:p>
            <a:pPr marL="0" indent="0" algn="l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40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The 4</a:t>
            </a:r>
            <a:r>
              <a:rPr lang="en-US" altLang="zh-CN" sz="4000" baseline="30000" dirty="0">
                <a:latin typeface="Tahoma" pitchFamily="34" charset="0"/>
                <a:ea typeface="SimSun" pitchFamily="2" charset="-122"/>
                <a:cs typeface="Tahoma" pitchFamily="34" charset="0"/>
              </a:rPr>
              <a:t>th</a:t>
            </a: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 property implies that:</a:t>
            </a:r>
          </a:p>
          <a:p>
            <a:pPr marL="901700" indent="-868363" algn="l" eaLnBrk="1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There is no red node has a red parent.</a:t>
            </a:r>
          </a:p>
          <a:p>
            <a:pPr marL="901700" indent="-868363" algn="l" eaLnBrk="1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Every simple path from a given node to any of its descendant external nodes contains the same number of black nodes.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210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7925085"/>
          </a:xfrm>
        </p:spPr>
        <p:txBody>
          <a:bodyPr>
            <a:noAutofit/>
          </a:bodyPr>
          <a:lstStyle/>
          <a:p>
            <a:pPr marL="533400" indent="-533400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Insert a new node just like inserting in binary search tree (it should be located in one of the external nodes)</a:t>
            </a:r>
          </a:p>
          <a:p>
            <a:pPr marL="533400" indent="-533400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That new node is </a:t>
            </a:r>
            <a:r>
              <a:rPr lang="en-US" altLang="zh-CN" sz="4400" b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red</a:t>
            </a: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533400" indent="-533400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Fix any red black tree violation</a:t>
            </a:r>
          </a:p>
          <a:p>
            <a:pPr marL="1168400" lvl="1" indent="-5683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If the parent is black, then no violation occurred.</a:t>
            </a:r>
          </a:p>
          <a:p>
            <a:pPr marL="1168400" lvl="1" indent="-5683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If the parent is red, then violation occurred (no red node has red parent).</a:t>
            </a:r>
          </a:p>
        </p:txBody>
      </p:sp>
    </p:spTree>
    <p:extLst>
      <p:ext uri="{BB962C8B-B14F-4D97-AF65-F5344CB8AC3E}">
        <p14:creationId xmlns:p14="http://schemas.microsoft.com/office/powerpoint/2010/main" val="6652340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371187"/>
            <a:ext cx="21029507" cy="7925085"/>
          </a:xfrm>
        </p:spPr>
        <p:txBody>
          <a:bodyPr>
            <a:noAutofit/>
          </a:bodyPr>
          <a:lstStyle/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Fixing the violation</a:t>
            </a:r>
          </a:p>
          <a:p>
            <a:pPr marL="1270000" indent="-6699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Let the new node be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q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its parent be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p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and sibling of parent be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(uncle of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q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). If parent doesn’t have sibling, then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is black (an external node is black).</a:t>
            </a:r>
          </a:p>
          <a:p>
            <a:pPr marL="1270000" indent="-6699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is red, then change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p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and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to black and parent of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p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to red (</a:t>
            </a:r>
            <a:r>
              <a:rPr lang="en-US" altLang="zh-CN" sz="4400" b="1" dirty="0">
                <a:latin typeface="Tahoma" pitchFamily="34" charset="0"/>
                <a:ea typeface="SimSun" pitchFamily="2" charset="-122"/>
                <a:cs typeface="Tahoma" pitchFamily="34" charset="0"/>
              </a:rPr>
              <a:t>recolor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).</a:t>
            </a:r>
          </a:p>
          <a:p>
            <a:pPr marL="1270000" indent="-6699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is black, do </a:t>
            </a:r>
            <a:r>
              <a:rPr lang="en-US" altLang="zh-CN" sz="4400" b="1" dirty="0">
                <a:latin typeface="Tahoma" pitchFamily="34" charset="0"/>
                <a:ea typeface="SimSun" pitchFamily="2" charset="-122"/>
                <a:cs typeface="Tahoma" pitchFamily="34" charset="0"/>
              </a:rPr>
              <a:t>rotation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(single or double), change the last rotation pivot be black and their child be red.</a:t>
            </a:r>
          </a:p>
        </p:txBody>
      </p:sp>
    </p:spTree>
    <p:extLst>
      <p:ext uri="{BB962C8B-B14F-4D97-AF65-F5344CB8AC3E}">
        <p14:creationId xmlns:p14="http://schemas.microsoft.com/office/powerpoint/2010/main" val="13526416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3FD7A69-488E-D41C-312B-5EC3CCA16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172144"/>
              </p:ext>
            </p:extLst>
          </p:nvPr>
        </p:nvGraphicFramePr>
        <p:xfrm>
          <a:off x="5193380" y="3950843"/>
          <a:ext cx="3716867" cy="4605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52562" imgH="1994649" progId="">
                  <p:embed/>
                </p:oleObj>
              </mc:Choice>
              <mc:Fallback>
                <p:oleObj name="Visio" r:id="rId2" imgW="1752562" imgH="1994649" progId="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F3FD7A69-488E-D41C-312B-5EC3CCA16A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380" y="3950843"/>
                        <a:ext cx="3716867" cy="4605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7318A949-C10E-D2B7-A270-637BE49C4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645414"/>
              </p:ext>
            </p:extLst>
          </p:nvPr>
        </p:nvGraphicFramePr>
        <p:xfrm>
          <a:off x="13166079" y="3950843"/>
          <a:ext cx="3716867" cy="456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889722" imgH="2131809" progId="">
                  <p:embed/>
                </p:oleObj>
              </mc:Choice>
              <mc:Fallback>
                <p:oleObj name="Visio" r:id="rId4" imgW="1889722" imgH="2131809" progId="">
                  <p:embed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7318A949-C10E-D2B7-A270-637BE49C4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6079" y="3950843"/>
                        <a:ext cx="3716867" cy="456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470029"/>
            <a:ext cx="20108333" cy="4785602"/>
            <a:chOff x="2108290" y="9184066"/>
            <a:chExt cx="20108333" cy="47856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6"/>
              <a:ext cx="19676622" cy="26598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X. </a:t>
              </a:r>
            </a:p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X’s parent is black, so no violation occurred.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0081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2013</TotalTime>
  <Words>2593</Words>
  <Application>Microsoft Office PowerPoint</Application>
  <PresentationFormat>Custom</PresentationFormat>
  <Paragraphs>343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Open Sans ExtraBold</vt:lpstr>
      <vt:lpstr>Courier New</vt:lpstr>
      <vt:lpstr>Open Sans</vt:lpstr>
      <vt:lpstr>Tahoma</vt:lpstr>
      <vt:lpstr>Arial</vt:lpstr>
      <vt:lpstr>Open Sans Light</vt:lpstr>
      <vt:lpstr>Open Sans Semibold</vt:lpstr>
      <vt:lpstr>OCRB</vt:lpstr>
      <vt:lpstr>21_BasicWhite</vt:lpstr>
      <vt:lpstr>Visio</vt:lpstr>
      <vt:lpstr>Red black tree</vt:lpstr>
      <vt:lpstr>Learning outcomes</vt:lpstr>
      <vt:lpstr>Subtopics</vt:lpstr>
      <vt:lpstr>RBT Concept &amp; Applications</vt:lpstr>
      <vt:lpstr>RBT Concept &amp; Applications</vt:lpstr>
      <vt:lpstr>RBT properties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HENRY LUCKY</dc:creator>
  <cp:lastModifiedBy>SLC Lab 285</cp:lastModifiedBy>
  <cp:revision>11</cp:revision>
  <dcterms:created xsi:type="dcterms:W3CDTF">2023-11-16T08:05:07Z</dcterms:created>
  <dcterms:modified xsi:type="dcterms:W3CDTF">2024-05-16T03:22:12Z</dcterms:modified>
</cp:coreProperties>
</file>